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60" r:id="rId4"/>
  </p:sldMasterIdLst>
  <p:notesMasterIdLst>
    <p:notesMasterId r:id="rId59"/>
  </p:notesMasterIdLst>
  <p:sldIdLst>
    <p:sldId id="259" r:id="rId5"/>
    <p:sldId id="305" r:id="rId6"/>
    <p:sldId id="281" r:id="rId7"/>
    <p:sldId id="295" r:id="rId8"/>
    <p:sldId id="294" r:id="rId9"/>
    <p:sldId id="309" r:id="rId10"/>
    <p:sldId id="311" r:id="rId11"/>
    <p:sldId id="312" r:id="rId12"/>
    <p:sldId id="313" r:id="rId13"/>
    <p:sldId id="374" r:id="rId14"/>
    <p:sldId id="314" r:id="rId15"/>
    <p:sldId id="315" r:id="rId16"/>
    <p:sldId id="296" r:id="rId17"/>
    <p:sldId id="308" r:id="rId18"/>
    <p:sldId id="306" r:id="rId19"/>
    <p:sldId id="316" r:id="rId20"/>
    <p:sldId id="318" r:id="rId21"/>
    <p:sldId id="320" r:id="rId22"/>
    <p:sldId id="322" r:id="rId23"/>
    <p:sldId id="324" r:id="rId24"/>
    <p:sldId id="326" r:id="rId25"/>
    <p:sldId id="328" r:id="rId26"/>
    <p:sldId id="330" r:id="rId27"/>
    <p:sldId id="332" r:id="rId28"/>
    <p:sldId id="334" r:id="rId29"/>
    <p:sldId id="300" r:id="rId30"/>
    <p:sldId id="336" r:id="rId31"/>
    <p:sldId id="372" r:id="rId32"/>
    <p:sldId id="340" r:id="rId33"/>
    <p:sldId id="341" r:id="rId34"/>
    <p:sldId id="342" r:id="rId35"/>
    <p:sldId id="344" r:id="rId36"/>
    <p:sldId id="345" r:id="rId37"/>
    <p:sldId id="346" r:id="rId38"/>
    <p:sldId id="347" r:id="rId39"/>
    <p:sldId id="348" r:id="rId40"/>
    <p:sldId id="349" r:id="rId41"/>
    <p:sldId id="350" r:id="rId42"/>
    <p:sldId id="351" r:id="rId43"/>
    <p:sldId id="352" r:id="rId44"/>
    <p:sldId id="353" r:id="rId45"/>
    <p:sldId id="354" r:id="rId46"/>
    <p:sldId id="359" r:id="rId47"/>
    <p:sldId id="360" r:id="rId48"/>
    <p:sldId id="361" r:id="rId49"/>
    <p:sldId id="362" r:id="rId50"/>
    <p:sldId id="371" r:id="rId51"/>
    <p:sldId id="363" r:id="rId52"/>
    <p:sldId id="364" r:id="rId53"/>
    <p:sldId id="365" r:id="rId54"/>
    <p:sldId id="366" r:id="rId55"/>
    <p:sldId id="367" r:id="rId56"/>
    <p:sldId id="369" r:id="rId57"/>
    <p:sldId id="301"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09" autoAdjust="0"/>
    <p:restoredTop sz="94624" autoAdjust="0"/>
  </p:normalViewPr>
  <p:slideViewPr>
    <p:cSldViewPr snapToGrid="0">
      <p:cViewPr>
        <p:scale>
          <a:sx n="70" d="100"/>
          <a:sy n="70" d="100"/>
        </p:scale>
        <p:origin x="316" y="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63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B82889-818B-4966-8EB0-102ECDEAA1A4}" type="doc">
      <dgm:prSet loTypeId="urn:microsoft.com/office/officeart/2005/8/layout/matrix1" loCatId="matrix" qsTypeId="urn:microsoft.com/office/officeart/2005/8/quickstyle/simple1" qsCatId="simple" csTypeId="urn:microsoft.com/office/officeart/2005/8/colors/colorful2" csCatId="colorful" phldr="1"/>
      <dgm:spPr/>
      <dgm:t>
        <a:bodyPr/>
        <a:lstStyle/>
        <a:p>
          <a:endParaRPr lang="en-US"/>
        </a:p>
      </dgm:t>
    </dgm:pt>
    <dgm:pt modelId="{9CA12B8D-233F-4982-8153-5DF1D84AB2F9}">
      <dgm:prSet phldrT="[Text]" custT="1"/>
      <dgm:spPr/>
      <dgm:t>
        <a:bodyPr/>
        <a:lstStyle/>
        <a:p>
          <a:r>
            <a:rPr lang="en-US" sz="2000" dirty="0"/>
            <a:t>It gives information about the date, week, month of the arrival and stays the booking has and is showing high correlation between the cancelled (1) and non cancelled (0) bookings. So we decide to exclude this variable. </a:t>
          </a:r>
        </a:p>
      </dgm:t>
    </dgm:pt>
    <dgm:pt modelId="{F7998633-1A63-472A-8E46-284151A57869}" type="parTrans" cxnId="{B6AFC5B1-66BD-4776-A9C5-51651812264E}">
      <dgm:prSet/>
      <dgm:spPr/>
      <dgm:t>
        <a:bodyPr/>
        <a:lstStyle/>
        <a:p>
          <a:endParaRPr lang="en-US" sz="2000"/>
        </a:p>
      </dgm:t>
    </dgm:pt>
    <dgm:pt modelId="{5EDC69FA-6558-4BE9-8421-B6EEC2483BA8}" type="sibTrans" cxnId="{B6AFC5B1-66BD-4776-A9C5-51651812264E}">
      <dgm:prSet/>
      <dgm:spPr/>
      <dgm:t>
        <a:bodyPr/>
        <a:lstStyle/>
        <a:p>
          <a:endParaRPr lang="en-US" sz="2000"/>
        </a:p>
      </dgm:t>
    </dgm:pt>
    <dgm:pt modelId="{9296DCD2-0B47-4921-96AC-D46D2A5C426C}">
      <dgm:prSet phldrT="[Text]" custT="1"/>
      <dgm:spPr/>
      <dgm:t>
        <a:bodyPr/>
        <a:lstStyle/>
        <a:p>
          <a:r>
            <a:rPr lang="en-US" sz="2000" dirty="0"/>
            <a:t>arrival_date_year</a:t>
          </a:r>
        </a:p>
      </dgm:t>
    </dgm:pt>
    <dgm:pt modelId="{43AD832D-998A-4446-9F99-B32375E08801}" type="parTrans" cxnId="{C88BA43D-0F05-4689-9129-0833E883BF6F}">
      <dgm:prSet/>
      <dgm:spPr/>
      <dgm:t>
        <a:bodyPr/>
        <a:lstStyle/>
        <a:p>
          <a:endParaRPr lang="en-US" sz="2000"/>
        </a:p>
      </dgm:t>
    </dgm:pt>
    <dgm:pt modelId="{743ADD8A-2492-4C63-A30B-CDEE8AA953C1}" type="sibTrans" cxnId="{C88BA43D-0F05-4689-9129-0833E883BF6F}">
      <dgm:prSet/>
      <dgm:spPr/>
      <dgm:t>
        <a:bodyPr/>
        <a:lstStyle/>
        <a:p>
          <a:endParaRPr lang="en-US" sz="2000"/>
        </a:p>
      </dgm:t>
    </dgm:pt>
    <dgm:pt modelId="{B3464013-C85D-4D81-91DC-255C6359DB64}">
      <dgm:prSet phldrT="[Text]" custT="1"/>
      <dgm:spPr/>
      <dgm:t>
        <a:bodyPr/>
        <a:lstStyle/>
        <a:p>
          <a:r>
            <a:rPr lang="en-US" sz="2000" dirty="0"/>
            <a:t>arrival_date_month</a:t>
          </a:r>
        </a:p>
      </dgm:t>
    </dgm:pt>
    <dgm:pt modelId="{91B23BF9-A7A8-4178-9D7E-9413CDC517CD}" type="parTrans" cxnId="{A342DF4C-6592-4194-859F-B1B7F162412D}">
      <dgm:prSet/>
      <dgm:spPr/>
      <dgm:t>
        <a:bodyPr/>
        <a:lstStyle/>
        <a:p>
          <a:endParaRPr lang="en-US" sz="2000"/>
        </a:p>
      </dgm:t>
    </dgm:pt>
    <dgm:pt modelId="{0378C712-A86A-495E-8121-5E7FBEE67785}" type="sibTrans" cxnId="{A342DF4C-6592-4194-859F-B1B7F162412D}">
      <dgm:prSet/>
      <dgm:spPr/>
      <dgm:t>
        <a:bodyPr/>
        <a:lstStyle/>
        <a:p>
          <a:endParaRPr lang="en-US" sz="2000"/>
        </a:p>
      </dgm:t>
    </dgm:pt>
    <dgm:pt modelId="{9F36DC5A-9299-4505-908A-3D5A976ED6BB}">
      <dgm:prSet phldrT="[Text]" custT="1"/>
      <dgm:spPr/>
      <dgm:t>
        <a:bodyPr/>
        <a:lstStyle/>
        <a:p>
          <a:r>
            <a:rPr lang="en-US" sz="2000" dirty="0"/>
            <a:t>arrival_date_day_of_month, </a:t>
          </a:r>
        </a:p>
      </dgm:t>
    </dgm:pt>
    <dgm:pt modelId="{283F64CA-DB1F-46D0-80E6-5FA61E7973B1}" type="parTrans" cxnId="{1C614C42-DCD1-4B53-A36B-51C40896E0DF}">
      <dgm:prSet/>
      <dgm:spPr/>
      <dgm:t>
        <a:bodyPr/>
        <a:lstStyle/>
        <a:p>
          <a:endParaRPr lang="en-US" sz="2000"/>
        </a:p>
      </dgm:t>
    </dgm:pt>
    <dgm:pt modelId="{9C784E3A-007B-49A4-BD41-105707BC1FE2}" type="sibTrans" cxnId="{1C614C42-DCD1-4B53-A36B-51C40896E0DF}">
      <dgm:prSet/>
      <dgm:spPr/>
      <dgm:t>
        <a:bodyPr/>
        <a:lstStyle/>
        <a:p>
          <a:endParaRPr lang="en-US" sz="2000"/>
        </a:p>
      </dgm:t>
    </dgm:pt>
    <dgm:pt modelId="{3F9E7E84-EE68-4DA5-BC10-CA8B0FE9F865}">
      <dgm:prSet phldrT="[Text]" custT="1"/>
      <dgm:spPr/>
      <dgm:t>
        <a:bodyPr/>
        <a:lstStyle/>
        <a:p>
          <a:r>
            <a:rPr lang="en-US" sz="2000" dirty="0"/>
            <a:t>arrival_date_week_number</a:t>
          </a:r>
        </a:p>
      </dgm:t>
    </dgm:pt>
    <dgm:pt modelId="{07023802-B5FA-41F7-B5FF-8465F456E30D}" type="parTrans" cxnId="{9F4EA9B3-17E1-443E-A395-1DF2A8535377}">
      <dgm:prSet/>
      <dgm:spPr/>
      <dgm:t>
        <a:bodyPr/>
        <a:lstStyle/>
        <a:p>
          <a:endParaRPr lang="en-US" sz="2000"/>
        </a:p>
      </dgm:t>
    </dgm:pt>
    <dgm:pt modelId="{A4B81944-B06A-408D-9E00-942B330D1F8A}" type="sibTrans" cxnId="{9F4EA9B3-17E1-443E-A395-1DF2A8535377}">
      <dgm:prSet/>
      <dgm:spPr/>
      <dgm:t>
        <a:bodyPr/>
        <a:lstStyle/>
        <a:p>
          <a:endParaRPr lang="en-US" sz="2000"/>
        </a:p>
      </dgm:t>
    </dgm:pt>
    <dgm:pt modelId="{5688C27D-9970-4144-AD51-66290482F531}">
      <dgm:prSet phldrT="[Text]" custT="1"/>
      <dgm:spPr/>
      <dgm:t>
        <a:bodyPr/>
        <a:lstStyle/>
        <a:p>
          <a:endParaRPr lang="en-US" sz="2000" dirty="0"/>
        </a:p>
      </dgm:t>
    </dgm:pt>
    <dgm:pt modelId="{2A89869C-474B-4288-8F78-25880B070C6E}" type="sibTrans" cxnId="{CE151E54-CB34-4915-8326-0D777D25DD7B}">
      <dgm:prSet/>
      <dgm:spPr/>
      <dgm:t>
        <a:bodyPr/>
        <a:lstStyle/>
        <a:p>
          <a:endParaRPr lang="en-US" sz="2000"/>
        </a:p>
      </dgm:t>
    </dgm:pt>
    <dgm:pt modelId="{FCDC9028-53CE-441C-9A55-F7579263BD98}" type="parTrans" cxnId="{CE151E54-CB34-4915-8326-0D777D25DD7B}">
      <dgm:prSet/>
      <dgm:spPr/>
      <dgm:t>
        <a:bodyPr/>
        <a:lstStyle/>
        <a:p>
          <a:endParaRPr lang="en-US" sz="2000"/>
        </a:p>
      </dgm:t>
    </dgm:pt>
    <dgm:pt modelId="{19B2757E-A2BA-4040-B2CB-25BA60B32CBB}" type="pres">
      <dgm:prSet presAssocID="{AAB82889-818B-4966-8EB0-102ECDEAA1A4}" presName="diagram" presStyleCnt="0">
        <dgm:presLayoutVars>
          <dgm:chMax val="1"/>
          <dgm:dir/>
          <dgm:animLvl val="ctr"/>
          <dgm:resizeHandles val="exact"/>
        </dgm:presLayoutVars>
      </dgm:prSet>
      <dgm:spPr/>
    </dgm:pt>
    <dgm:pt modelId="{E6653208-7D55-4590-B515-460FD49EFB2B}" type="pres">
      <dgm:prSet presAssocID="{AAB82889-818B-4966-8EB0-102ECDEAA1A4}" presName="matrix" presStyleCnt="0"/>
      <dgm:spPr/>
    </dgm:pt>
    <dgm:pt modelId="{96BF6048-992D-4D0F-B5B0-D8C6884D32F8}" type="pres">
      <dgm:prSet presAssocID="{AAB82889-818B-4966-8EB0-102ECDEAA1A4}" presName="tile1" presStyleLbl="node1" presStyleIdx="0" presStyleCnt="4"/>
      <dgm:spPr/>
    </dgm:pt>
    <dgm:pt modelId="{0D448685-DB1E-4971-AC94-1F6D78B1770C}" type="pres">
      <dgm:prSet presAssocID="{AAB82889-818B-4966-8EB0-102ECDEAA1A4}" presName="tile1text" presStyleLbl="node1" presStyleIdx="0" presStyleCnt="4">
        <dgm:presLayoutVars>
          <dgm:chMax val="0"/>
          <dgm:chPref val="0"/>
          <dgm:bulletEnabled val="1"/>
        </dgm:presLayoutVars>
      </dgm:prSet>
      <dgm:spPr/>
    </dgm:pt>
    <dgm:pt modelId="{08382446-F54F-48FB-8A33-6BAC8DEFD0BD}" type="pres">
      <dgm:prSet presAssocID="{AAB82889-818B-4966-8EB0-102ECDEAA1A4}" presName="tile2" presStyleLbl="node1" presStyleIdx="1" presStyleCnt="4"/>
      <dgm:spPr/>
    </dgm:pt>
    <dgm:pt modelId="{D5E0FF4D-0930-49BD-90DF-20332678F561}" type="pres">
      <dgm:prSet presAssocID="{AAB82889-818B-4966-8EB0-102ECDEAA1A4}" presName="tile2text" presStyleLbl="node1" presStyleIdx="1" presStyleCnt="4">
        <dgm:presLayoutVars>
          <dgm:chMax val="0"/>
          <dgm:chPref val="0"/>
          <dgm:bulletEnabled val="1"/>
        </dgm:presLayoutVars>
      </dgm:prSet>
      <dgm:spPr/>
    </dgm:pt>
    <dgm:pt modelId="{CDD31B91-FEEF-4F5B-ABE8-DC5ED5914619}" type="pres">
      <dgm:prSet presAssocID="{AAB82889-818B-4966-8EB0-102ECDEAA1A4}" presName="tile3" presStyleLbl="node1" presStyleIdx="2" presStyleCnt="4"/>
      <dgm:spPr/>
    </dgm:pt>
    <dgm:pt modelId="{60D95E06-6EDE-4A66-AA6C-6C2BFDC007E3}" type="pres">
      <dgm:prSet presAssocID="{AAB82889-818B-4966-8EB0-102ECDEAA1A4}" presName="tile3text" presStyleLbl="node1" presStyleIdx="2" presStyleCnt="4">
        <dgm:presLayoutVars>
          <dgm:chMax val="0"/>
          <dgm:chPref val="0"/>
          <dgm:bulletEnabled val="1"/>
        </dgm:presLayoutVars>
      </dgm:prSet>
      <dgm:spPr/>
    </dgm:pt>
    <dgm:pt modelId="{4ABB959C-1D1F-4A00-BC8B-EDBA92A655D1}" type="pres">
      <dgm:prSet presAssocID="{AAB82889-818B-4966-8EB0-102ECDEAA1A4}" presName="tile4" presStyleLbl="node1" presStyleIdx="3" presStyleCnt="4"/>
      <dgm:spPr/>
    </dgm:pt>
    <dgm:pt modelId="{A3F25A1B-A1C4-4A4A-B77A-D3CB2A99B3A1}" type="pres">
      <dgm:prSet presAssocID="{AAB82889-818B-4966-8EB0-102ECDEAA1A4}" presName="tile4text" presStyleLbl="node1" presStyleIdx="3" presStyleCnt="4">
        <dgm:presLayoutVars>
          <dgm:chMax val="0"/>
          <dgm:chPref val="0"/>
          <dgm:bulletEnabled val="1"/>
        </dgm:presLayoutVars>
      </dgm:prSet>
      <dgm:spPr/>
    </dgm:pt>
    <dgm:pt modelId="{6455E1CF-69BC-4F48-9073-9C93FA1F84B8}" type="pres">
      <dgm:prSet presAssocID="{AAB82889-818B-4966-8EB0-102ECDEAA1A4}" presName="centerTile" presStyleLbl="fgShp" presStyleIdx="0" presStyleCnt="1" custScaleX="267078" custScaleY="179596" custLinFactNeighborX="-631" custLinFactNeighborY="-1274">
        <dgm:presLayoutVars>
          <dgm:chMax val="0"/>
          <dgm:chPref val="0"/>
        </dgm:presLayoutVars>
      </dgm:prSet>
      <dgm:spPr/>
    </dgm:pt>
  </dgm:ptLst>
  <dgm:cxnLst>
    <dgm:cxn modelId="{06D34518-D658-4458-A771-EED24BE01929}" type="presOf" srcId="{3F9E7E84-EE68-4DA5-BC10-CA8B0FE9F865}" destId="{4ABB959C-1D1F-4A00-BC8B-EDBA92A655D1}" srcOrd="0" destOrd="0" presId="urn:microsoft.com/office/officeart/2005/8/layout/matrix1"/>
    <dgm:cxn modelId="{A3A3E924-2F03-4A3F-AB50-1AEE718E5BE0}" type="presOf" srcId="{9296DCD2-0B47-4921-96AC-D46D2A5C426C}" destId="{0D448685-DB1E-4971-AC94-1F6D78B1770C}" srcOrd="1" destOrd="0" presId="urn:microsoft.com/office/officeart/2005/8/layout/matrix1"/>
    <dgm:cxn modelId="{C88BA43D-0F05-4689-9129-0833E883BF6F}" srcId="{9CA12B8D-233F-4982-8153-5DF1D84AB2F9}" destId="{9296DCD2-0B47-4921-96AC-D46D2A5C426C}" srcOrd="0" destOrd="0" parTransId="{43AD832D-998A-4446-9F99-B32375E08801}" sibTransId="{743ADD8A-2492-4C63-A30B-CDEE8AA953C1}"/>
    <dgm:cxn modelId="{1C614C42-DCD1-4B53-A36B-51C40896E0DF}" srcId="{9CA12B8D-233F-4982-8153-5DF1D84AB2F9}" destId="{9F36DC5A-9299-4505-908A-3D5A976ED6BB}" srcOrd="2" destOrd="0" parTransId="{283F64CA-DB1F-46D0-80E6-5FA61E7973B1}" sibTransId="{9C784E3A-007B-49A4-BD41-105707BC1FE2}"/>
    <dgm:cxn modelId="{29A5416A-3B35-4FF9-A3A8-EB7225D3FF5F}" type="presOf" srcId="{B3464013-C85D-4D81-91DC-255C6359DB64}" destId="{08382446-F54F-48FB-8A33-6BAC8DEFD0BD}" srcOrd="0" destOrd="0" presId="urn:microsoft.com/office/officeart/2005/8/layout/matrix1"/>
    <dgm:cxn modelId="{A342DF4C-6592-4194-859F-B1B7F162412D}" srcId="{9CA12B8D-233F-4982-8153-5DF1D84AB2F9}" destId="{B3464013-C85D-4D81-91DC-255C6359DB64}" srcOrd="1" destOrd="0" parTransId="{91B23BF9-A7A8-4178-9D7E-9413CDC517CD}" sibTransId="{0378C712-A86A-495E-8121-5E7FBEE67785}"/>
    <dgm:cxn modelId="{CE151E54-CB34-4915-8326-0D777D25DD7B}" srcId="{AAB82889-818B-4966-8EB0-102ECDEAA1A4}" destId="{5688C27D-9970-4144-AD51-66290482F531}" srcOrd="1" destOrd="0" parTransId="{FCDC9028-53CE-441C-9A55-F7579263BD98}" sibTransId="{2A89869C-474B-4288-8F78-25880B070C6E}"/>
    <dgm:cxn modelId="{1D6F338E-1F2B-481C-9581-EEDDFE66F1CB}" type="presOf" srcId="{9CA12B8D-233F-4982-8153-5DF1D84AB2F9}" destId="{6455E1CF-69BC-4F48-9073-9C93FA1F84B8}" srcOrd="0" destOrd="0" presId="urn:microsoft.com/office/officeart/2005/8/layout/matrix1"/>
    <dgm:cxn modelId="{B6AFC5B1-66BD-4776-A9C5-51651812264E}" srcId="{AAB82889-818B-4966-8EB0-102ECDEAA1A4}" destId="{9CA12B8D-233F-4982-8153-5DF1D84AB2F9}" srcOrd="0" destOrd="0" parTransId="{F7998633-1A63-472A-8E46-284151A57869}" sibTransId="{5EDC69FA-6558-4BE9-8421-B6EEC2483BA8}"/>
    <dgm:cxn modelId="{9F4EA9B3-17E1-443E-A395-1DF2A8535377}" srcId="{9CA12B8D-233F-4982-8153-5DF1D84AB2F9}" destId="{3F9E7E84-EE68-4DA5-BC10-CA8B0FE9F865}" srcOrd="3" destOrd="0" parTransId="{07023802-B5FA-41F7-B5FF-8465F456E30D}" sibTransId="{A4B81944-B06A-408D-9E00-942B330D1F8A}"/>
    <dgm:cxn modelId="{BD0324C0-8C2C-45F7-BAF3-D8811EF00D29}" type="presOf" srcId="{9F36DC5A-9299-4505-908A-3D5A976ED6BB}" destId="{60D95E06-6EDE-4A66-AA6C-6C2BFDC007E3}" srcOrd="1" destOrd="0" presId="urn:microsoft.com/office/officeart/2005/8/layout/matrix1"/>
    <dgm:cxn modelId="{99699BC3-EF8C-421E-8709-7EA40A742FE6}" type="presOf" srcId="{9F36DC5A-9299-4505-908A-3D5A976ED6BB}" destId="{CDD31B91-FEEF-4F5B-ABE8-DC5ED5914619}" srcOrd="0" destOrd="0" presId="urn:microsoft.com/office/officeart/2005/8/layout/matrix1"/>
    <dgm:cxn modelId="{41AC82CD-40C9-4661-8DF8-61A61B0C20BE}" type="presOf" srcId="{AAB82889-818B-4966-8EB0-102ECDEAA1A4}" destId="{19B2757E-A2BA-4040-B2CB-25BA60B32CBB}" srcOrd="0" destOrd="0" presId="urn:microsoft.com/office/officeart/2005/8/layout/matrix1"/>
    <dgm:cxn modelId="{A701E4DE-EC68-4A07-9054-6DDD228924A0}" type="presOf" srcId="{9296DCD2-0B47-4921-96AC-D46D2A5C426C}" destId="{96BF6048-992D-4D0F-B5B0-D8C6884D32F8}" srcOrd="0" destOrd="0" presId="urn:microsoft.com/office/officeart/2005/8/layout/matrix1"/>
    <dgm:cxn modelId="{B40606E2-CEAD-43F3-9DE8-15F668C8040B}" type="presOf" srcId="{3F9E7E84-EE68-4DA5-BC10-CA8B0FE9F865}" destId="{A3F25A1B-A1C4-4A4A-B77A-D3CB2A99B3A1}" srcOrd="1" destOrd="0" presId="urn:microsoft.com/office/officeart/2005/8/layout/matrix1"/>
    <dgm:cxn modelId="{A13A6CFC-97DD-43F2-9172-A85EE39C4E04}" type="presOf" srcId="{B3464013-C85D-4D81-91DC-255C6359DB64}" destId="{D5E0FF4D-0930-49BD-90DF-20332678F561}" srcOrd="1" destOrd="0" presId="urn:microsoft.com/office/officeart/2005/8/layout/matrix1"/>
    <dgm:cxn modelId="{48DD242E-329A-43B7-93EC-6BACAC2EAF8D}" type="presParOf" srcId="{19B2757E-A2BA-4040-B2CB-25BA60B32CBB}" destId="{E6653208-7D55-4590-B515-460FD49EFB2B}" srcOrd="0" destOrd="0" presId="urn:microsoft.com/office/officeart/2005/8/layout/matrix1"/>
    <dgm:cxn modelId="{354BF383-2F1C-4B42-8583-6F9FE6A5FE09}" type="presParOf" srcId="{E6653208-7D55-4590-B515-460FD49EFB2B}" destId="{96BF6048-992D-4D0F-B5B0-D8C6884D32F8}" srcOrd="0" destOrd="0" presId="urn:microsoft.com/office/officeart/2005/8/layout/matrix1"/>
    <dgm:cxn modelId="{F6B34365-AAD0-4710-BE2B-7C65151149B7}" type="presParOf" srcId="{E6653208-7D55-4590-B515-460FD49EFB2B}" destId="{0D448685-DB1E-4971-AC94-1F6D78B1770C}" srcOrd="1" destOrd="0" presId="urn:microsoft.com/office/officeart/2005/8/layout/matrix1"/>
    <dgm:cxn modelId="{90ED7399-A89E-4EE6-8727-248754E99FB9}" type="presParOf" srcId="{E6653208-7D55-4590-B515-460FD49EFB2B}" destId="{08382446-F54F-48FB-8A33-6BAC8DEFD0BD}" srcOrd="2" destOrd="0" presId="urn:microsoft.com/office/officeart/2005/8/layout/matrix1"/>
    <dgm:cxn modelId="{43A06126-ACE8-4609-BD62-6FCBAC6E5D4A}" type="presParOf" srcId="{E6653208-7D55-4590-B515-460FD49EFB2B}" destId="{D5E0FF4D-0930-49BD-90DF-20332678F561}" srcOrd="3" destOrd="0" presId="urn:microsoft.com/office/officeart/2005/8/layout/matrix1"/>
    <dgm:cxn modelId="{3C56154B-942C-4D58-B39A-9BD64A1C8D3F}" type="presParOf" srcId="{E6653208-7D55-4590-B515-460FD49EFB2B}" destId="{CDD31B91-FEEF-4F5B-ABE8-DC5ED5914619}" srcOrd="4" destOrd="0" presId="urn:microsoft.com/office/officeart/2005/8/layout/matrix1"/>
    <dgm:cxn modelId="{EF9E3C15-01BE-40EC-849B-ADE6DA29ADBB}" type="presParOf" srcId="{E6653208-7D55-4590-B515-460FD49EFB2B}" destId="{60D95E06-6EDE-4A66-AA6C-6C2BFDC007E3}" srcOrd="5" destOrd="0" presId="urn:microsoft.com/office/officeart/2005/8/layout/matrix1"/>
    <dgm:cxn modelId="{04B6F28A-15E6-4AC5-8ADC-0893E49C928D}" type="presParOf" srcId="{E6653208-7D55-4590-B515-460FD49EFB2B}" destId="{4ABB959C-1D1F-4A00-BC8B-EDBA92A655D1}" srcOrd="6" destOrd="0" presId="urn:microsoft.com/office/officeart/2005/8/layout/matrix1"/>
    <dgm:cxn modelId="{3B0DE5D0-97C3-4B92-B06C-27A673E98367}" type="presParOf" srcId="{E6653208-7D55-4590-B515-460FD49EFB2B}" destId="{A3F25A1B-A1C4-4A4A-B77A-D3CB2A99B3A1}" srcOrd="7" destOrd="0" presId="urn:microsoft.com/office/officeart/2005/8/layout/matrix1"/>
    <dgm:cxn modelId="{7F2285FB-212B-4BC5-A560-41F0BAD07C2C}" type="presParOf" srcId="{19B2757E-A2BA-4040-B2CB-25BA60B32CBB}" destId="{6455E1CF-69BC-4F48-9073-9C93FA1F84B8}"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5D8847-530F-4AB9-8043-2100E63EEEA9}"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D452F170-8C03-42EC-9D96-AC603C353124}">
      <dgm:prSet custT="1"/>
      <dgm:spPr/>
      <dgm:t>
        <a:bodyPr/>
        <a:lstStyle/>
        <a:p>
          <a:pPr rtl="0"/>
          <a:r>
            <a:rPr lang="en-US" sz="1600" dirty="0"/>
            <a:t>Is_canceled</a:t>
          </a:r>
        </a:p>
      </dgm:t>
    </dgm:pt>
    <dgm:pt modelId="{72960233-53B5-48DC-BA1E-C685EE730BB0}" type="parTrans" cxnId="{F4A6D017-9AC8-46D4-AD3B-D4480615943E}">
      <dgm:prSet/>
      <dgm:spPr/>
      <dgm:t>
        <a:bodyPr/>
        <a:lstStyle/>
        <a:p>
          <a:endParaRPr lang="en-US"/>
        </a:p>
      </dgm:t>
    </dgm:pt>
    <dgm:pt modelId="{F1A18652-827F-4FD1-A657-2EED894AE440}" type="sibTrans" cxnId="{F4A6D017-9AC8-46D4-AD3B-D4480615943E}">
      <dgm:prSet/>
      <dgm:spPr/>
      <dgm:t>
        <a:bodyPr/>
        <a:lstStyle/>
        <a:p>
          <a:endParaRPr lang="en-US"/>
        </a:p>
      </dgm:t>
    </dgm:pt>
    <dgm:pt modelId="{878F71FB-70D3-4171-80F7-E84A76C5B7F2}">
      <dgm:prSet custT="1"/>
      <dgm:spPr/>
      <dgm:t>
        <a:bodyPr/>
        <a:lstStyle/>
        <a:p>
          <a:pPr rtl="0"/>
          <a:r>
            <a:rPr lang="en-US" sz="1600" dirty="0"/>
            <a:t>Direct (Dummy column)</a:t>
          </a:r>
        </a:p>
      </dgm:t>
    </dgm:pt>
    <dgm:pt modelId="{354B3ED6-3A60-436C-9F74-374FBD0A3DC3}" type="parTrans" cxnId="{9C04C9D8-C231-4704-88F1-649EACD530E8}">
      <dgm:prSet/>
      <dgm:spPr/>
      <dgm:t>
        <a:bodyPr/>
        <a:lstStyle/>
        <a:p>
          <a:endParaRPr lang="en-US"/>
        </a:p>
      </dgm:t>
    </dgm:pt>
    <dgm:pt modelId="{9B33C3FE-FE1C-4AE3-909D-AEB290F85893}" type="sibTrans" cxnId="{9C04C9D8-C231-4704-88F1-649EACD530E8}">
      <dgm:prSet/>
      <dgm:spPr/>
      <dgm:t>
        <a:bodyPr/>
        <a:lstStyle/>
        <a:p>
          <a:endParaRPr lang="en-US"/>
        </a:p>
      </dgm:t>
    </dgm:pt>
    <dgm:pt modelId="{86A9D9BB-BD11-430A-852D-7B7014778FD7}">
      <dgm:prSet custT="1"/>
      <dgm:spPr/>
      <dgm:t>
        <a:bodyPr/>
        <a:lstStyle/>
        <a:p>
          <a:pPr rtl="0"/>
          <a:r>
            <a:rPr lang="en-US" sz="1600" dirty="0"/>
            <a:t>Groups (Dummy column)</a:t>
          </a:r>
        </a:p>
      </dgm:t>
    </dgm:pt>
    <dgm:pt modelId="{030D7D23-45B1-4365-A46D-42D43920F2C4}" type="parTrans" cxnId="{5763368F-BFB1-4EEA-9919-11F6070233F4}">
      <dgm:prSet/>
      <dgm:spPr/>
      <dgm:t>
        <a:bodyPr/>
        <a:lstStyle/>
        <a:p>
          <a:endParaRPr lang="en-US"/>
        </a:p>
      </dgm:t>
    </dgm:pt>
    <dgm:pt modelId="{7C2275D6-D2C1-4745-BA5B-AFDD17811C32}" type="sibTrans" cxnId="{5763368F-BFB1-4EEA-9919-11F6070233F4}">
      <dgm:prSet/>
      <dgm:spPr/>
      <dgm:t>
        <a:bodyPr/>
        <a:lstStyle/>
        <a:p>
          <a:endParaRPr lang="en-US"/>
        </a:p>
      </dgm:t>
    </dgm:pt>
    <dgm:pt modelId="{B4C71F32-C3C1-43B7-9C40-C4BB5F80ED31}">
      <dgm:prSet custT="1"/>
      <dgm:spPr/>
      <dgm:t>
        <a:bodyPr/>
        <a:lstStyle/>
        <a:p>
          <a:pPr rtl="0"/>
          <a:r>
            <a:rPr lang="en-US" sz="1600" dirty="0"/>
            <a:t>Offline TA/TO (Dummy column)</a:t>
          </a:r>
        </a:p>
      </dgm:t>
    </dgm:pt>
    <dgm:pt modelId="{895BB914-82B7-4365-AC15-25891ADB1A27}" type="parTrans" cxnId="{0E80BB33-E8F6-4C9D-8D08-33F4AEACA7F4}">
      <dgm:prSet/>
      <dgm:spPr/>
      <dgm:t>
        <a:bodyPr/>
        <a:lstStyle/>
        <a:p>
          <a:endParaRPr lang="en-US"/>
        </a:p>
      </dgm:t>
    </dgm:pt>
    <dgm:pt modelId="{BC24031F-F83F-4A78-B385-33B2A7724BF8}" type="sibTrans" cxnId="{0E80BB33-E8F6-4C9D-8D08-33F4AEACA7F4}">
      <dgm:prSet/>
      <dgm:spPr/>
      <dgm:t>
        <a:bodyPr/>
        <a:lstStyle/>
        <a:p>
          <a:endParaRPr lang="en-US"/>
        </a:p>
      </dgm:t>
    </dgm:pt>
    <dgm:pt modelId="{5748E2CE-87DB-4A66-A210-655E9A6B00E2}">
      <dgm:prSet custT="1"/>
      <dgm:spPr/>
      <dgm:t>
        <a:bodyPr/>
        <a:lstStyle/>
        <a:p>
          <a:pPr rtl="0"/>
          <a:r>
            <a:rPr lang="en-US" sz="1600" dirty="0"/>
            <a:t>is_repeated_guest</a:t>
          </a:r>
        </a:p>
      </dgm:t>
    </dgm:pt>
    <dgm:pt modelId="{94B7E46D-B5C9-44F6-B21A-138DBF9B28FA}" type="parTrans" cxnId="{1FEFF84A-5BAE-42BC-8D0B-E6359562361C}">
      <dgm:prSet/>
      <dgm:spPr/>
      <dgm:t>
        <a:bodyPr/>
        <a:lstStyle/>
        <a:p>
          <a:endParaRPr lang="en-US"/>
        </a:p>
      </dgm:t>
    </dgm:pt>
    <dgm:pt modelId="{FA426F8C-68C2-42C7-92A9-EC4A7BC85D59}" type="sibTrans" cxnId="{1FEFF84A-5BAE-42BC-8D0B-E6359562361C}">
      <dgm:prSet/>
      <dgm:spPr/>
      <dgm:t>
        <a:bodyPr/>
        <a:lstStyle/>
        <a:p>
          <a:endParaRPr lang="en-US"/>
        </a:p>
      </dgm:t>
    </dgm:pt>
    <dgm:pt modelId="{7FD4AAB3-89B6-43AD-9E13-56A56270F7E2}">
      <dgm:prSet custT="1"/>
      <dgm:spPr/>
      <dgm:t>
        <a:bodyPr/>
        <a:lstStyle/>
        <a:p>
          <a:pPr rtl="0"/>
          <a:r>
            <a:rPr lang="en-US" sz="1600" dirty="0"/>
            <a:t>A (Dummy column)</a:t>
          </a:r>
        </a:p>
      </dgm:t>
    </dgm:pt>
    <dgm:pt modelId="{12145AFA-9C03-4B27-BE25-87D2AFA662F2}" type="parTrans" cxnId="{AB9D010C-127A-4269-953C-FEFE21412493}">
      <dgm:prSet/>
      <dgm:spPr/>
      <dgm:t>
        <a:bodyPr/>
        <a:lstStyle/>
        <a:p>
          <a:endParaRPr lang="en-US"/>
        </a:p>
      </dgm:t>
    </dgm:pt>
    <dgm:pt modelId="{1277E1E6-B3A8-4674-8623-40B02991855C}" type="sibTrans" cxnId="{AB9D010C-127A-4269-953C-FEFE21412493}">
      <dgm:prSet/>
      <dgm:spPr/>
      <dgm:t>
        <a:bodyPr/>
        <a:lstStyle/>
        <a:p>
          <a:endParaRPr lang="en-US"/>
        </a:p>
      </dgm:t>
    </dgm:pt>
    <dgm:pt modelId="{E4BC9E8F-5E53-42B6-9E8D-49FA18FC46F4}">
      <dgm:prSet custT="1"/>
      <dgm:spPr/>
      <dgm:t>
        <a:bodyPr/>
        <a:lstStyle/>
        <a:p>
          <a:pPr rtl="0"/>
          <a:r>
            <a:rPr lang="en-US" sz="1600" dirty="0"/>
            <a:t>D (Dummy column)</a:t>
          </a:r>
        </a:p>
      </dgm:t>
    </dgm:pt>
    <dgm:pt modelId="{83C56822-B772-4708-937A-F36C068287E6}" type="parTrans" cxnId="{2391E7FA-DF74-4279-A396-7596C00EFB95}">
      <dgm:prSet/>
      <dgm:spPr/>
      <dgm:t>
        <a:bodyPr/>
        <a:lstStyle/>
        <a:p>
          <a:endParaRPr lang="en-US"/>
        </a:p>
      </dgm:t>
    </dgm:pt>
    <dgm:pt modelId="{C9ACBC40-64A4-4604-A317-75B51B64491E}" type="sibTrans" cxnId="{2391E7FA-DF74-4279-A396-7596C00EFB95}">
      <dgm:prSet/>
      <dgm:spPr/>
      <dgm:t>
        <a:bodyPr/>
        <a:lstStyle/>
        <a:p>
          <a:endParaRPr lang="en-US"/>
        </a:p>
      </dgm:t>
    </dgm:pt>
    <dgm:pt modelId="{ED1DF538-0FC6-4C9B-974E-DD316448D861}">
      <dgm:prSet custT="1"/>
      <dgm:spPr/>
      <dgm:t>
        <a:bodyPr/>
        <a:lstStyle/>
        <a:p>
          <a:pPr rtl="0"/>
          <a:r>
            <a:rPr lang="en-US" sz="1600" dirty="0"/>
            <a:t>booking_changes</a:t>
          </a:r>
        </a:p>
      </dgm:t>
    </dgm:pt>
    <dgm:pt modelId="{7C363EB0-A799-4D2E-9BC7-8A9F4849F92B}" type="parTrans" cxnId="{52D809CD-E85B-47F2-B196-C7758A0ECA76}">
      <dgm:prSet/>
      <dgm:spPr/>
      <dgm:t>
        <a:bodyPr/>
        <a:lstStyle/>
        <a:p>
          <a:endParaRPr lang="en-US"/>
        </a:p>
      </dgm:t>
    </dgm:pt>
    <dgm:pt modelId="{5DD8E131-B9D9-45F0-BC47-7976555C7D2D}" type="sibTrans" cxnId="{52D809CD-E85B-47F2-B196-C7758A0ECA76}">
      <dgm:prSet/>
      <dgm:spPr/>
      <dgm:t>
        <a:bodyPr/>
        <a:lstStyle/>
        <a:p>
          <a:endParaRPr lang="en-US"/>
        </a:p>
      </dgm:t>
    </dgm:pt>
    <dgm:pt modelId="{CA0C1813-E127-42DD-ADDB-74F1BF0BEED0}">
      <dgm:prSet custT="1"/>
      <dgm:spPr/>
      <dgm:t>
        <a:bodyPr/>
        <a:lstStyle/>
        <a:p>
          <a:pPr rtl="0"/>
          <a:r>
            <a:rPr lang="en-US" sz="1600" dirty="0"/>
            <a:t>No Deposit</a:t>
          </a:r>
        </a:p>
      </dgm:t>
    </dgm:pt>
    <dgm:pt modelId="{F3890EF6-535B-4B0B-9E2D-651D5D4D61EC}" type="parTrans" cxnId="{19F8A4F7-F1D8-4D43-AE25-ACA2C46414BF}">
      <dgm:prSet/>
      <dgm:spPr/>
      <dgm:t>
        <a:bodyPr/>
        <a:lstStyle/>
        <a:p>
          <a:endParaRPr lang="en-US"/>
        </a:p>
      </dgm:t>
    </dgm:pt>
    <dgm:pt modelId="{20167D5D-DF8D-48DC-8617-8DEDE7EEE000}" type="sibTrans" cxnId="{19F8A4F7-F1D8-4D43-AE25-ACA2C46414BF}">
      <dgm:prSet/>
      <dgm:spPr/>
      <dgm:t>
        <a:bodyPr/>
        <a:lstStyle/>
        <a:p>
          <a:endParaRPr lang="en-US"/>
        </a:p>
      </dgm:t>
    </dgm:pt>
    <dgm:pt modelId="{FEC081CD-6BA7-45DF-BDAE-AC6217A9EBB8}">
      <dgm:prSet custT="1"/>
      <dgm:spPr/>
      <dgm:t>
        <a:bodyPr/>
        <a:lstStyle/>
        <a:p>
          <a:pPr rtl="0"/>
          <a:r>
            <a:rPr lang="en-US" sz="1600" dirty="0"/>
            <a:t>Non Refund</a:t>
          </a:r>
        </a:p>
      </dgm:t>
    </dgm:pt>
    <dgm:pt modelId="{4BAD021E-477E-45AB-A31A-C65480826E56}" type="parTrans" cxnId="{817AAB90-D738-46B8-A07C-6BBF2DF4AD2A}">
      <dgm:prSet/>
      <dgm:spPr/>
      <dgm:t>
        <a:bodyPr/>
        <a:lstStyle/>
        <a:p>
          <a:endParaRPr lang="en-US"/>
        </a:p>
      </dgm:t>
    </dgm:pt>
    <dgm:pt modelId="{7191D9EC-4649-47BF-9954-46389B6CF72D}" type="sibTrans" cxnId="{817AAB90-D738-46B8-A07C-6BBF2DF4AD2A}">
      <dgm:prSet/>
      <dgm:spPr/>
      <dgm:t>
        <a:bodyPr/>
        <a:lstStyle/>
        <a:p>
          <a:endParaRPr lang="en-US"/>
        </a:p>
      </dgm:t>
    </dgm:pt>
    <dgm:pt modelId="{33B9D9B4-09C4-418E-BFF9-F51B4912A5A5}">
      <dgm:prSet custT="1"/>
      <dgm:spPr/>
      <dgm:t>
        <a:bodyPr/>
        <a:lstStyle/>
        <a:p>
          <a:pPr rtl="0"/>
          <a:r>
            <a:rPr lang="en-US" sz="1600" dirty="0"/>
            <a:t>Transient</a:t>
          </a:r>
        </a:p>
      </dgm:t>
    </dgm:pt>
    <dgm:pt modelId="{9264285A-F5C3-4B07-B75F-4FE447AC66DB}" type="parTrans" cxnId="{80152B89-30F7-445D-B255-97D91C2F04F9}">
      <dgm:prSet/>
      <dgm:spPr/>
      <dgm:t>
        <a:bodyPr/>
        <a:lstStyle/>
        <a:p>
          <a:endParaRPr lang="en-US"/>
        </a:p>
      </dgm:t>
    </dgm:pt>
    <dgm:pt modelId="{2B559D8E-A2A7-4CA7-8160-A2B8E048D095}" type="sibTrans" cxnId="{80152B89-30F7-445D-B255-97D91C2F04F9}">
      <dgm:prSet/>
      <dgm:spPr/>
      <dgm:t>
        <a:bodyPr/>
        <a:lstStyle/>
        <a:p>
          <a:endParaRPr lang="en-US"/>
        </a:p>
      </dgm:t>
    </dgm:pt>
    <dgm:pt modelId="{71FF234F-47F7-43CE-8F81-7A63E0CA5CC4}">
      <dgm:prSet custT="1"/>
      <dgm:spPr/>
      <dgm:t>
        <a:bodyPr/>
        <a:lstStyle/>
        <a:p>
          <a:pPr rtl="0"/>
          <a:r>
            <a:rPr lang="en-US" sz="1600" dirty="0"/>
            <a:t>Transient-Party</a:t>
          </a:r>
        </a:p>
      </dgm:t>
    </dgm:pt>
    <dgm:pt modelId="{2C433485-9ACA-49A3-90A3-A35E1BBACBD1}" type="parTrans" cxnId="{7F57738E-BC78-4523-B1F2-117C8748134F}">
      <dgm:prSet/>
      <dgm:spPr/>
      <dgm:t>
        <a:bodyPr/>
        <a:lstStyle/>
        <a:p>
          <a:endParaRPr lang="en-US"/>
        </a:p>
      </dgm:t>
    </dgm:pt>
    <dgm:pt modelId="{937F4D5E-D758-437E-AB13-9877EE875B5A}" type="sibTrans" cxnId="{7F57738E-BC78-4523-B1F2-117C8748134F}">
      <dgm:prSet/>
      <dgm:spPr/>
      <dgm:t>
        <a:bodyPr/>
        <a:lstStyle/>
        <a:p>
          <a:endParaRPr lang="en-US"/>
        </a:p>
      </dgm:t>
    </dgm:pt>
    <dgm:pt modelId="{2637A4DF-FE0D-4E9B-8A45-2A04636096EC}" type="pres">
      <dgm:prSet presAssocID="{BB5D8847-530F-4AB9-8043-2100E63EEEA9}" presName="linear" presStyleCnt="0">
        <dgm:presLayoutVars>
          <dgm:dir/>
          <dgm:animLvl val="lvl"/>
          <dgm:resizeHandles val="exact"/>
        </dgm:presLayoutVars>
      </dgm:prSet>
      <dgm:spPr/>
    </dgm:pt>
    <dgm:pt modelId="{36C5E840-3F28-4ED9-8172-3BE1E5755C4B}" type="pres">
      <dgm:prSet presAssocID="{D452F170-8C03-42EC-9D96-AC603C353124}" presName="parentLin" presStyleCnt="0"/>
      <dgm:spPr/>
    </dgm:pt>
    <dgm:pt modelId="{4902B8B3-D8B2-4551-A6A8-F806D5910B5B}" type="pres">
      <dgm:prSet presAssocID="{D452F170-8C03-42EC-9D96-AC603C353124}" presName="parentLeftMargin" presStyleLbl="node1" presStyleIdx="0" presStyleCnt="12"/>
      <dgm:spPr/>
    </dgm:pt>
    <dgm:pt modelId="{71EC46B6-9253-49FC-B0CA-C97EED2B7EEB}" type="pres">
      <dgm:prSet presAssocID="{D452F170-8C03-42EC-9D96-AC603C353124}" presName="parentText" presStyleLbl="node1" presStyleIdx="0" presStyleCnt="12">
        <dgm:presLayoutVars>
          <dgm:chMax val="0"/>
          <dgm:bulletEnabled val="1"/>
        </dgm:presLayoutVars>
      </dgm:prSet>
      <dgm:spPr/>
    </dgm:pt>
    <dgm:pt modelId="{E8A37862-43E5-4961-9759-70082FA7BFD3}" type="pres">
      <dgm:prSet presAssocID="{D452F170-8C03-42EC-9D96-AC603C353124}" presName="negativeSpace" presStyleCnt="0"/>
      <dgm:spPr/>
    </dgm:pt>
    <dgm:pt modelId="{4E0669F5-7452-4CED-BF2A-1859BBF194E0}" type="pres">
      <dgm:prSet presAssocID="{D452F170-8C03-42EC-9D96-AC603C353124}" presName="childText" presStyleLbl="conFgAcc1" presStyleIdx="0" presStyleCnt="12">
        <dgm:presLayoutVars>
          <dgm:bulletEnabled val="1"/>
        </dgm:presLayoutVars>
      </dgm:prSet>
      <dgm:spPr/>
    </dgm:pt>
    <dgm:pt modelId="{F7363DB0-6406-438F-B9DA-C4107CAC4BF3}" type="pres">
      <dgm:prSet presAssocID="{F1A18652-827F-4FD1-A657-2EED894AE440}" presName="spaceBetweenRectangles" presStyleCnt="0"/>
      <dgm:spPr/>
    </dgm:pt>
    <dgm:pt modelId="{0AD9FD1F-3B14-4963-A53F-7F0F77F4F51B}" type="pres">
      <dgm:prSet presAssocID="{878F71FB-70D3-4171-80F7-E84A76C5B7F2}" presName="parentLin" presStyleCnt="0"/>
      <dgm:spPr/>
    </dgm:pt>
    <dgm:pt modelId="{C87B0D34-8629-4F10-80F6-3C23430FD2EC}" type="pres">
      <dgm:prSet presAssocID="{878F71FB-70D3-4171-80F7-E84A76C5B7F2}" presName="parentLeftMargin" presStyleLbl="node1" presStyleIdx="0" presStyleCnt="12"/>
      <dgm:spPr/>
    </dgm:pt>
    <dgm:pt modelId="{8A495A63-6138-46B2-90AF-E69E57A8B62D}" type="pres">
      <dgm:prSet presAssocID="{878F71FB-70D3-4171-80F7-E84A76C5B7F2}" presName="parentText" presStyleLbl="node1" presStyleIdx="1" presStyleCnt="12">
        <dgm:presLayoutVars>
          <dgm:chMax val="0"/>
          <dgm:bulletEnabled val="1"/>
        </dgm:presLayoutVars>
      </dgm:prSet>
      <dgm:spPr/>
    </dgm:pt>
    <dgm:pt modelId="{B4CD0D8D-82BD-47A6-8C88-660ED27A040C}" type="pres">
      <dgm:prSet presAssocID="{878F71FB-70D3-4171-80F7-E84A76C5B7F2}" presName="negativeSpace" presStyleCnt="0"/>
      <dgm:spPr/>
    </dgm:pt>
    <dgm:pt modelId="{A8F7C43A-9DAB-4C76-AE87-6D0F0C7F5160}" type="pres">
      <dgm:prSet presAssocID="{878F71FB-70D3-4171-80F7-E84A76C5B7F2}" presName="childText" presStyleLbl="conFgAcc1" presStyleIdx="1" presStyleCnt="12">
        <dgm:presLayoutVars>
          <dgm:bulletEnabled val="1"/>
        </dgm:presLayoutVars>
      </dgm:prSet>
      <dgm:spPr/>
    </dgm:pt>
    <dgm:pt modelId="{E60CBA41-E252-4752-9482-FDBF2309E28A}" type="pres">
      <dgm:prSet presAssocID="{9B33C3FE-FE1C-4AE3-909D-AEB290F85893}" presName="spaceBetweenRectangles" presStyleCnt="0"/>
      <dgm:spPr/>
    </dgm:pt>
    <dgm:pt modelId="{04227391-9243-484B-AB12-733A5C23DD0F}" type="pres">
      <dgm:prSet presAssocID="{86A9D9BB-BD11-430A-852D-7B7014778FD7}" presName="parentLin" presStyleCnt="0"/>
      <dgm:spPr/>
    </dgm:pt>
    <dgm:pt modelId="{FCFED17A-29B0-4570-8262-6D770E6662BD}" type="pres">
      <dgm:prSet presAssocID="{86A9D9BB-BD11-430A-852D-7B7014778FD7}" presName="parentLeftMargin" presStyleLbl="node1" presStyleIdx="1" presStyleCnt="12"/>
      <dgm:spPr/>
    </dgm:pt>
    <dgm:pt modelId="{6729DC07-BB01-4A73-B722-AAF686C00584}" type="pres">
      <dgm:prSet presAssocID="{86A9D9BB-BD11-430A-852D-7B7014778FD7}" presName="parentText" presStyleLbl="node1" presStyleIdx="2" presStyleCnt="12">
        <dgm:presLayoutVars>
          <dgm:chMax val="0"/>
          <dgm:bulletEnabled val="1"/>
        </dgm:presLayoutVars>
      </dgm:prSet>
      <dgm:spPr/>
    </dgm:pt>
    <dgm:pt modelId="{D6B3C717-B311-414A-989A-824FDAC223A5}" type="pres">
      <dgm:prSet presAssocID="{86A9D9BB-BD11-430A-852D-7B7014778FD7}" presName="negativeSpace" presStyleCnt="0"/>
      <dgm:spPr/>
    </dgm:pt>
    <dgm:pt modelId="{FA743B5C-8D64-487C-AA11-B76C2B16AE80}" type="pres">
      <dgm:prSet presAssocID="{86A9D9BB-BD11-430A-852D-7B7014778FD7}" presName="childText" presStyleLbl="conFgAcc1" presStyleIdx="2" presStyleCnt="12">
        <dgm:presLayoutVars>
          <dgm:bulletEnabled val="1"/>
        </dgm:presLayoutVars>
      </dgm:prSet>
      <dgm:spPr/>
    </dgm:pt>
    <dgm:pt modelId="{0C1834FA-FB3B-4310-BEF4-46F7790C7B06}" type="pres">
      <dgm:prSet presAssocID="{7C2275D6-D2C1-4745-BA5B-AFDD17811C32}" presName="spaceBetweenRectangles" presStyleCnt="0"/>
      <dgm:spPr/>
    </dgm:pt>
    <dgm:pt modelId="{8D3C18B0-3E6B-4A9F-87B6-AD6F4548879A}" type="pres">
      <dgm:prSet presAssocID="{B4C71F32-C3C1-43B7-9C40-C4BB5F80ED31}" presName="parentLin" presStyleCnt="0"/>
      <dgm:spPr/>
    </dgm:pt>
    <dgm:pt modelId="{CE0B4588-3BD3-4433-8F61-239474F2D656}" type="pres">
      <dgm:prSet presAssocID="{B4C71F32-C3C1-43B7-9C40-C4BB5F80ED31}" presName="parentLeftMargin" presStyleLbl="node1" presStyleIdx="2" presStyleCnt="12"/>
      <dgm:spPr/>
    </dgm:pt>
    <dgm:pt modelId="{D966111A-CB59-456E-B7DE-9E5FE8CA7F65}" type="pres">
      <dgm:prSet presAssocID="{B4C71F32-C3C1-43B7-9C40-C4BB5F80ED31}" presName="parentText" presStyleLbl="node1" presStyleIdx="3" presStyleCnt="12">
        <dgm:presLayoutVars>
          <dgm:chMax val="0"/>
          <dgm:bulletEnabled val="1"/>
        </dgm:presLayoutVars>
      </dgm:prSet>
      <dgm:spPr/>
    </dgm:pt>
    <dgm:pt modelId="{AACA3B1E-8611-4C9E-A1A0-1E30A301D3E8}" type="pres">
      <dgm:prSet presAssocID="{B4C71F32-C3C1-43B7-9C40-C4BB5F80ED31}" presName="negativeSpace" presStyleCnt="0"/>
      <dgm:spPr/>
    </dgm:pt>
    <dgm:pt modelId="{307B57B5-C24B-4080-A674-0CBD3E85C0C5}" type="pres">
      <dgm:prSet presAssocID="{B4C71F32-C3C1-43B7-9C40-C4BB5F80ED31}" presName="childText" presStyleLbl="conFgAcc1" presStyleIdx="3" presStyleCnt="12">
        <dgm:presLayoutVars>
          <dgm:bulletEnabled val="1"/>
        </dgm:presLayoutVars>
      </dgm:prSet>
      <dgm:spPr/>
    </dgm:pt>
    <dgm:pt modelId="{D4A3FAD9-4BAB-4DDE-AF2B-0F7F80257319}" type="pres">
      <dgm:prSet presAssocID="{BC24031F-F83F-4A78-B385-33B2A7724BF8}" presName="spaceBetweenRectangles" presStyleCnt="0"/>
      <dgm:spPr/>
    </dgm:pt>
    <dgm:pt modelId="{F72FAC1E-7419-4FA0-8070-6234E0E0101B}" type="pres">
      <dgm:prSet presAssocID="{5748E2CE-87DB-4A66-A210-655E9A6B00E2}" presName="parentLin" presStyleCnt="0"/>
      <dgm:spPr/>
    </dgm:pt>
    <dgm:pt modelId="{4E9AD87F-0045-402E-AB0F-7DC550636DD9}" type="pres">
      <dgm:prSet presAssocID="{5748E2CE-87DB-4A66-A210-655E9A6B00E2}" presName="parentLeftMargin" presStyleLbl="node1" presStyleIdx="3" presStyleCnt="12"/>
      <dgm:spPr/>
    </dgm:pt>
    <dgm:pt modelId="{1F79CA71-B142-48F5-871E-8CFB1CBF0A3F}" type="pres">
      <dgm:prSet presAssocID="{5748E2CE-87DB-4A66-A210-655E9A6B00E2}" presName="parentText" presStyleLbl="node1" presStyleIdx="4" presStyleCnt="12">
        <dgm:presLayoutVars>
          <dgm:chMax val="0"/>
          <dgm:bulletEnabled val="1"/>
        </dgm:presLayoutVars>
      </dgm:prSet>
      <dgm:spPr/>
    </dgm:pt>
    <dgm:pt modelId="{5C388944-C813-4FFB-8300-B313E778B42A}" type="pres">
      <dgm:prSet presAssocID="{5748E2CE-87DB-4A66-A210-655E9A6B00E2}" presName="negativeSpace" presStyleCnt="0"/>
      <dgm:spPr/>
    </dgm:pt>
    <dgm:pt modelId="{9AAE53B7-7417-4697-A012-E18A8E283619}" type="pres">
      <dgm:prSet presAssocID="{5748E2CE-87DB-4A66-A210-655E9A6B00E2}" presName="childText" presStyleLbl="conFgAcc1" presStyleIdx="4" presStyleCnt="12">
        <dgm:presLayoutVars>
          <dgm:bulletEnabled val="1"/>
        </dgm:presLayoutVars>
      </dgm:prSet>
      <dgm:spPr/>
    </dgm:pt>
    <dgm:pt modelId="{ADD887CC-CD62-4441-8D4B-9021546131AE}" type="pres">
      <dgm:prSet presAssocID="{FA426F8C-68C2-42C7-92A9-EC4A7BC85D59}" presName="spaceBetweenRectangles" presStyleCnt="0"/>
      <dgm:spPr/>
    </dgm:pt>
    <dgm:pt modelId="{0D19BF8A-0031-4D08-8A46-8A4E85E6294A}" type="pres">
      <dgm:prSet presAssocID="{7FD4AAB3-89B6-43AD-9E13-56A56270F7E2}" presName="parentLin" presStyleCnt="0"/>
      <dgm:spPr/>
    </dgm:pt>
    <dgm:pt modelId="{8EA6B0AB-D9AC-4C1C-ADCC-64EF14166D99}" type="pres">
      <dgm:prSet presAssocID="{7FD4AAB3-89B6-43AD-9E13-56A56270F7E2}" presName="parentLeftMargin" presStyleLbl="node1" presStyleIdx="4" presStyleCnt="12"/>
      <dgm:spPr/>
    </dgm:pt>
    <dgm:pt modelId="{8850D9EB-7C53-4966-8FF3-E566821264FF}" type="pres">
      <dgm:prSet presAssocID="{7FD4AAB3-89B6-43AD-9E13-56A56270F7E2}" presName="parentText" presStyleLbl="node1" presStyleIdx="5" presStyleCnt="12">
        <dgm:presLayoutVars>
          <dgm:chMax val="0"/>
          <dgm:bulletEnabled val="1"/>
        </dgm:presLayoutVars>
      </dgm:prSet>
      <dgm:spPr/>
    </dgm:pt>
    <dgm:pt modelId="{367F8D31-7895-4AF9-94AF-C724CE2EE3C3}" type="pres">
      <dgm:prSet presAssocID="{7FD4AAB3-89B6-43AD-9E13-56A56270F7E2}" presName="negativeSpace" presStyleCnt="0"/>
      <dgm:spPr/>
    </dgm:pt>
    <dgm:pt modelId="{23591D07-5330-4461-BC00-638B420C8BF4}" type="pres">
      <dgm:prSet presAssocID="{7FD4AAB3-89B6-43AD-9E13-56A56270F7E2}" presName="childText" presStyleLbl="conFgAcc1" presStyleIdx="5" presStyleCnt="12">
        <dgm:presLayoutVars>
          <dgm:bulletEnabled val="1"/>
        </dgm:presLayoutVars>
      </dgm:prSet>
      <dgm:spPr/>
    </dgm:pt>
    <dgm:pt modelId="{9B141E08-2296-483B-87C6-E4704BB3C42D}" type="pres">
      <dgm:prSet presAssocID="{1277E1E6-B3A8-4674-8623-40B02991855C}" presName="spaceBetweenRectangles" presStyleCnt="0"/>
      <dgm:spPr/>
    </dgm:pt>
    <dgm:pt modelId="{AB76B13E-7A40-4B64-990B-FD4258250134}" type="pres">
      <dgm:prSet presAssocID="{E4BC9E8F-5E53-42B6-9E8D-49FA18FC46F4}" presName="parentLin" presStyleCnt="0"/>
      <dgm:spPr/>
    </dgm:pt>
    <dgm:pt modelId="{6ACC16E8-A787-43FD-8203-9527D17F7D6E}" type="pres">
      <dgm:prSet presAssocID="{E4BC9E8F-5E53-42B6-9E8D-49FA18FC46F4}" presName="parentLeftMargin" presStyleLbl="node1" presStyleIdx="5" presStyleCnt="12"/>
      <dgm:spPr/>
    </dgm:pt>
    <dgm:pt modelId="{701AF9D2-D43E-4FB0-8086-135D3BE64B76}" type="pres">
      <dgm:prSet presAssocID="{E4BC9E8F-5E53-42B6-9E8D-49FA18FC46F4}" presName="parentText" presStyleLbl="node1" presStyleIdx="6" presStyleCnt="12">
        <dgm:presLayoutVars>
          <dgm:chMax val="0"/>
          <dgm:bulletEnabled val="1"/>
        </dgm:presLayoutVars>
      </dgm:prSet>
      <dgm:spPr/>
    </dgm:pt>
    <dgm:pt modelId="{2428F6E5-5023-4FF5-9557-E3D8F355235A}" type="pres">
      <dgm:prSet presAssocID="{E4BC9E8F-5E53-42B6-9E8D-49FA18FC46F4}" presName="negativeSpace" presStyleCnt="0"/>
      <dgm:spPr/>
    </dgm:pt>
    <dgm:pt modelId="{683AACAD-120F-491F-9425-2FB487A8337A}" type="pres">
      <dgm:prSet presAssocID="{E4BC9E8F-5E53-42B6-9E8D-49FA18FC46F4}" presName="childText" presStyleLbl="conFgAcc1" presStyleIdx="6" presStyleCnt="12">
        <dgm:presLayoutVars>
          <dgm:bulletEnabled val="1"/>
        </dgm:presLayoutVars>
      </dgm:prSet>
      <dgm:spPr/>
    </dgm:pt>
    <dgm:pt modelId="{1AA5EE4E-184C-41FC-A7DE-18E09B72FE66}" type="pres">
      <dgm:prSet presAssocID="{C9ACBC40-64A4-4604-A317-75B51B64491E}" presName="spaceBetweenRectangles" presStyleCnt="0"/>
      <dgm:spPr/>
    </dgm:pt>
    <dgm:pt modelId="{BC3935E7-61C4-4C44-9041-F51360CF96AE}" type="pres">
      <dgm:prSet presAssocID="{ED1DF538-0FC6-4C9B-974E-DD316448D861}" presName="parentLin" presStyleCnt="0"/>
      <dgm:spPr/>
    </dgm:pt>
    <dgm:pt modelId="{41FA6792-7FDA-4A30-BC0F-A0EDC810854B}" type="pres">
      <dgm:prSet presAssocID="{ED1DF538-0FC6-4C9B-974E-DD316448D861}" presName="parentLeftMargin" presStyleLbl="node1" presStyleIdx="6" presStyleCnt="12"/>
      <dgm:spPr/>
    </dgm:pt>
    <dgm:pt modelId="{47DBC6DC-F005-4ECE-B54B-40C736B6EEE7}" type="pres">
      <dgm:prSet presAssocID="{ED1DF538-0FC6-4C9B-974E-DD316448D861}" presName="parentText" presStyleLbl="node1" presStyleIdx="7" presStyleCnt="12">
        <dgm:presLayoutVars>
          <dgm:chMax val="0"/>
          <dgm:bulletEnabled val="1"/>
        </dgm:presLayoutVars>
      </dgm:prSet>
      <dgm:spPr/>
    </dgm:pt>
    <dgm:pt modelId="{BE10045B-06D4-48A4-B58C-CBB9258C45B5}" type="pres">
      <dgm:prSet presAssocID="{ED1DF538-0FC6-4C9B-974E-DD316448D861}" presName="negativeSpace" presStyleCnt="0"/>
      <dgm:spPr/>
    </dgm:pt>
    <dgm:pt modelId="{AC9FF87E-8F46-49F7-81FA-E2FEE78A1C16}" type="pres">
      <dgm:prSet presAssocID="{ED1DF538-0FC6-4C9B-974E-DD316448D861}" presName="childText" presStyleLbl="conFgAcc1" presStyleIdx="7" presStyleCnt="12">
        <dgm:presLayoutVars>
          <dgm:bulletEnabled val="1"/>
        </dgm:presLayoutVars>
      </dgm:prSet>
      <dgm:spPr/>
    </dgm:pt>
    <dgm:pt modelId="{2466B0AC-8EEC-45D5-8448-43A1430852C3}" type="pres">
      <dgm:prSet presAssocID="{5DD8E131-B9D9-45F0-BC47-7976555C7D2D}" presName="spaceBetweenRectangles" presStyleCnt="0"/>
      <dgm:spPr/>
    </dgm:pt>
    <dgm:pt modelId="{843F1F76-156B-467F-9422-6AE8AE8CC22A}" type="pres">
      <dgm:prSet presAssocID="{CA0C1813-E127-42DD-ADDB-74F1BF0BEED0}" presName="parentLin" presStyleCnt="0"/>
      <dgm:spPr/>
    </dgm:pt>
    <dgm:pt modelId="{B50E1B0A-577A-4784-A8B2-AC9BEB50FDB2}" type="pres">
      <dgm:prSet presAssocID="{CA0C1813-E127-42DD-ADDB-74F1BF0BEED0}" presName="parentLeftMargin" presStyleLbl="node1" presStyleIdx="7" presStyleCnt="12"/>
      <dgm:spPr/>
    </dgm:pt>
    <dgm:pt modelId="{A65463FF-4D98-44ED-AA71-9381F7DB318C}" type="pres">
      <dgm:prSet presAssocID="{CA0C1813-E127-42DD-ADDB-74F1BF0BEED0}" presName="parentText" presStyleLbl="node1" presStyleIdx="8" presStyleCnt="12">
        <dgm:presLayoutVars>
          <dgm:chMax val="0"/>
          <dgm:bulletEnabled val="1"/>
        </dgm:presLayoutVars>
      </dgm:prSet>
      <dgm:spPr/>
    </dgm:pt>
    <dgm:pt modelId="{4C9D5839-5819-4A8B-B301-5131DFD9A8CA}" type="pres">
      <dgm:prSet presAssocID="{CA0C1813-E127-42DD-ADDB-74F1BF0BEED0}" presName="negativeSpace" presStyleCnt="0"/>
      <dgm:spPr/>
    </dgm:pt>
    <dgm:pt modelId="{4A6983D2-3F0A-4A31-9458-5F25DBADF813}" type="pres">
      <dgm:prSet presAssocID="{CA0C1813-E127-42DD-ADDB-74F1BF0BEED0}" presName="childText" presStyleLbl="conFgAcc1" presStyleIdx="8" presStyleCnt="12">
        <dgm:presLayoutVars>
          <dgm:bulletEnabled val="1"/>
        </dgm:presLayoutVars>
      </dgm:prSet>
      <dgm:spPr/>
    </dgm:pt>
    <dgm:pt modelId="{7AC4CDF7-91DC-4D04-BB80-0F8DD6F6678E}" type="pres">
      <dgm:prSet presAssocID="{20167D5D-DF8D-48DC-8617-8DEDE7EEE000}" presName="spaceBetweenRectangles" presStyleCnt="0"/>
      <dgm:spPr/>
    </dgm:pt>
    <dgm:pt modelId="{B42752D5-6C8A-451D-9FD3-211F8D08E80B}" type="pres">
      <dgm:prSet presAssocID="{FEC081CD-6BA7-45DF-BDAE-AC6217A9EBB8}" presName="parentLin" presStyleCnt="0"/>
      <dgm:spPr/>
    </dgm:pt>
    <dgm:pt modelId="{DC56A99B-A6B3-4CB9-BDFB-F3F383CCD297}" type="pres">
      <dgm:prSet presAssocID="{FEC081CD-6BA7-45DF-BDAE-AC6217A9EBB8}" presName="parentLeftMargin" presStyleLbl="node1" presStyleIdx="8" presStyleCnt="12"/>
      <dgm:spPr/>
    </dgm:pt>
    <dgm:pt modelId="{625CE104-622A-4EE8-9FF5-1D88DE9D9A50}" type="pres">
      <dgm:prSet presAssocID="{FEC081CD-6BA7-45DF-BDAE-AC6217A9EBB8}" presName="parentText" presStyleLbl="node1" presStyleIdx="9" presStyleCnt="12">
        <dgm:presLayoutVars>
          <dgm:chMax val="0"/>
          <dgm:bulletEnabled val="1"/>
        </dgm:presLayoutVars>
      </dgm:prSet>
      <dgm:spPr/>
    </dgm:pt>
    <dgm:pt modelId="{4AF7ABAC-4E58-416B-978E-5CE717E1A3C5}" type="pres">
      <dgm:prSet presAssocID="{FEC081CD-6BA7-45DF-BDAE-AC6217A9EBB8}" presName="negativeSpace" presStyleCnt="0"/>
      <dgm:spPr/>
    </dgm:pt>
    <dgm:pt modelId="{CE4E78CC-3ACE-45ED-9820-6889CADA51A5}" type="pres">
      <dgm:prSet presAssocID="{FEC081CD-6BA7-45DF-BDAE-AC6217A9EBB8}" presName="childText" presStyleLbl="conFgAcc1" presStyleIdx="9" presStyleCnt="12">
        <dgm:presLayoutVars>
          <dgm:bulletEnabled val="1"/>
        </dgm:presLayoutVars>
      </dgm:prSet>
      <dgm:spPr/>
    </dgm:pt>
    <dgm:pt modelId="{D841E555-9C4A-406E-BB20-7D2F116D98A0}" type="pres">
      <dgm:prSet presAssocID="{7191D9EC-4649-47BF-9954-46389B6CF72D}" presName="spaceBetweenRectangles" presStyleCnt="0"/>
      <dgm:spPr/>
    </dgm:pt>
    <dgm:pt modelId="{D0BFA534-0EFC-4EA7-A082-7C69B482601F}" type="pres">
      <dgm:prSet presAssocID="{33B9D9B4-09C4-418E-BFF9-F51B4912A5A5}" presName="parentLin" presStyleCnt="0"/>
      <dgm:spPr/>
    </dgm:pt>
    <dgm:pt modelId="{E2882B31-5485-4660-98EC-1EA77A2FEE83}" type="pres">
      <dgm:prSet presAssocID="{33B9D9B4-09C4-418E-BFF9-F51B4912A5A5}" presName="parentLeftMargin" presStyleLbl="node1" presStyleIdx="9" presStyleCnt="12"/>
      <dgm:spPr/>
    </dgm:pt>
    <dgm:pt modelId="{4B46273F-8FC9-422B-BC6A-CB092FDF01C9}" type="pres">
      <dgm:prSet presAssocID="{33B9D9B4-09C4-418E-BFF9-F51B4912A5A5}" presName="parentText" presStyleLbl="node1" presStyleIdx="10" presStyleCnt="12">
        <dgm:presLayoutVars>
          <dgm:chMax val="0"/>
          <dgm:bulletEnabled val="1"/>
        </dgm:presLayoutVars>
      </dgm:prSet>
      <dgm:spPr/>
    </dgm:pt>
    <dgm:pt modelId="{43A0829A-24F0-4A19-A131-839AAD35CF22}" type="pres">
      <dgm:prSet presAssocID="{33B9D9B4-09C4-418E-BFF9-F51B4912A5A5}" presName="negativeSpace" presStyleCnt="0"/>
      <dgm:spPr/>
    </dgm:pt>
    <dgm:pt modelId="{554DDDB8-C94D-4FBE-B3B6-0D499D24F5A2}" type="pres">
      <dgm:prSet presAssocID="{33B9D9B4-09C4-418E-BFF9-F51B4912A5A5}" presName="childText" presStyleLbl="conFgAcc1" presStyleIdx="10" presStyleCnt="12">
        <dgm:presLayoutVars>
          <dgm:bulletEnabled val="1"/>
        </dgm:presLayoutVars>
      </dgm:prSet>
      <dgm:spPr/>
    </dgm:pt>
    <dgm:pt modelId="{40EBAF0E-45D0-4EF3-9122-090F6F7E058E}" type="pres">
      <dgm:prSet presAssocID="{2B559D8E-A2A7-4CA7-8160-A2B8E048D095}" presName="spaceBetweenRectangles" presStyleCnt="0"/>
      <dgm:spPr/>
    </dgm:pt>
    <dgm:pt modelId="{A4E464F8-1A44-4ED2-B0C2-E72991D9C74A}" type="pres">
      <dgm:prSet presAssocID="{71FF234F-47F7-43CE-8F81-7A63E0CA5CC4}" presName="parentLin" presStyleCnt="0"/>
      <dgm:spPr/>
    </dgm:pt>
    <dgm:pt modelId="{0CCE990F-772C-444A-909C-58AC89A6AC5C}" type="pres">
      <dgm:prSet presAssocID="{71FF234F-47F7-43CE-8F81-7A63E0CA5CC4}" presName="parentLeftMargin" presStyleLbl="node1" presStyleIdx="10" presStyleCnt="12"/>
      <dgm:spPr/>
    </dgm:pt>
    <dgm:pt modelId="{102AF77F-BC88-4929-9ACF-0212EC471A46}" type="pres">
      <dgm:prSet presAssocID="{71FF234F-47F7-43CE-8F81-7A63E0CA5CC4}" presName="parentText" presStyleLbl="node1" presStyleIdx="11" presStyleCnt="12">
        <dgm:presLayoutVars>
          <dgm:chMax val="0"/>
          <dgm:bulletEnabled val="1"/>
        </dgm:presLayoutVars>
      </dgm:prSet>
      <dgm:spPr/>
    </dgm:pt>
    <dgm:pt modelId="{0D35A802-51C6-44F3-A8C2-B029AA09F0F0}" type="pres">
      <dgm:prSet presAssocID="{71FF234F-47F7-43CE-8F81-7A63E0CA5CC4}" presName="negativeSpace" presStyleCnt="0"/>
      <dgm:spPr/>
    </dgm:pt>
    <dgm:pt modelId="{D4EF22D4-0482-4147-860C-9AC493205C44}" type="pres">
      <dgm:prSet presAssocID="{71FF234F-47F7-43CE-8F81-7A63E0CA5CC4}" presName="childText" presStyleLbl="conFgAcc1" presStyleIdx="11" presStyleCnt="12">
        <dgm:presLayoutVars>
          <dgm:bulletEnabled val="1"/>
        </dgm:presLayoutVars>
      </dgm:prSet>
      <dgm:spPr/>
    </dgm:pt>
  </dgm:ptLst>
  <dgm:cxnLst>
    <dgm:cxn modelId="{AB9D010C-127A-4269-953C-FEFE21412493}" srcId="{BB5D8847-530F-4AB9-8043-2100E63EEEA9}" destId="{7FD4AAB3-89B6-43AD-9E13-56A56270F7E2}" srcOrd="5" destOrd="0" parTransId="{12145AFA-9C03-4B27-BE25-87D2AFA662F2}" sibTransId="{1277E1E6-B3A8-4674-8623-40B02991855C}"/>
    <dgm:cxn modelId="{7AC79D11-294E-4240-B191-CA8E9543D499}" type="presOf" srcId="{B4C71F32-C3C1-43B7-9C40-C4BB5F80ED31}" destId="{CE0B4588-3BD3-4433-8F61-239474F2D656}" srcOrd="0" destOrd="0" presId="urn:microsoft.com/office/officeart/2005/8/layout/list1"/>
    <dgm:cxn modelId="{6BFCA713-690F-4199-9777-3482492DB071}" type="presOf" srcId="{33B9D9B4-09C4-418E-BFF9-F51B4912A5A5}" destId="{4B46273F-8FC9-422B-BC6A-CB092FDF01C9}" srcOrd="1" destOrd="0" presId="urn:microsoft.com/office/officeart/2005/8/layout/list1"/>
    <dgm:cxn modelId="{F4A6D017-9AC8-46D4-AD3B-D4480615943E}" srcId="{BB5D8847-530F-4AB9-8043-2100E63EEEA9}" destId="{D452F170-8C03-42EC-9D96-AC603C353124}" srcOrd="0" destOrd="0" parTransId="{72960233-53B5-48DC-BA1E-C685EE730BB0}" sibTransId="{F1A18652-827F-4FD1-A657-2EED894AE440}"/>
    <dgm:cxn modelId="{6ED9BA23-AFD5-4305-8B43-656EC6B33488}" type="presOf" srcId="{BB5D8847-530F-4AB9-8043-2100E63EEEA9}" destId="{2637A4DF-FE0D-4E9B-8A45-2A04636096EC}" srcOrd="0" destOrd="0" presId="urn:microsoft.com/office/officeart/2005/8/layout/list1"/>
    <dgm:cxn modelId="{6226812B-1202-4C22-93FD-79FA9ACDD4C0}" type="presOf" srcId="{71FF234F-47F7-43CE-8F81-7A63E0CA5CC4}" destId="{0CCE990F-772C-444A-909C-58AC89A6AC5C}" srcOrd="0" destOrd="0" presId="urn:microsoft.com/office/officeart/2005/8/layout/list1"/>
    <dgm:cxn modelId="{0E80BB33-E8F6-4C9D-8D08-33F4AEACA7F4}" srcId="{BB5D8847-530F-4AB9-8043-2100E63EEEA9}" destId="{B4C71F32-C3C1-43B7-9C40-C4BB5F80ED31}" srcOrd="3" destOrd="0" parTransId="{895BB914-82B7-4365-AC15-25891ADB1A27}" sibTransId="{BC24031F-F83F-4A78-B385-33B2A7724BF8}"/>
    <dgm:cxn modelId="{67C9C93D-0838-45DC-83FD-F3630481CD1F}" type="presOf" srcId="{B4C71F32-C3C1-43B7-9C40-C4BB5F80ED31}" destId="{D966111A-CB59-456E-B7DE-9E5FE8CA7F65}" srcOrd="1" destOrd="0" presId="urn:microsoft.com/office/officeart/2005/8/layout/list1"/>
    <dgm:cxn modelId="{4BA24A5F-841D-42DC-B14B-84718F867F62}" type="presOf" srcId="{ED1DF538-0FC6-4C9B-974E-DD316448D861}" destId="{41FA6792-7FDA-4A30-BC0F-A0EDC810854B}" srcOrd="0" destOrd="0" presId="urn:microsoft.com/office/officeart/2005/8/layout/list1"/>
    <dgm:cxn modelId="{ED02C362-14D6-49B3-97A9-7114F99173A2}" type="presOf" srcId="{7FD4AAB3-89B6-43AD-9E13-56A56270F7E2}" destId="{8850D9EB-7C53-4966-8FF3-E566821264FF}" srcOrd="1" destOrd="0" presId="urn:microsoft.com/office/officeart/2005/8/layout/list1"/>
    <dgm:cxn modelId="{728CEC46-0D68-40D8-A9C9-49DE1ABD736A}" type="presOf" srcId="{878F71FB-70D3-4171-80F7-E84A76C5B7F2}" destId="{C87B0D34-8629-4F10-80F6-3C23430FD2EC}" srcOrd="0" destOrd="0" presId="urn:microsoft.com/office/officeart/2005/8/layout/list1"/>
    <dgm:cxn modelId="{60145247-B0A1-4126-B3B0-3F3E309DAE15}" type="presOf" srcId="{878F71FB-70D3-4171-80F7-E84A76C5B7F2}" destId="{8A495A63-6138-46B2-90AF-E69E57A8B62D}" srcOrd="1" destOrd="0" presId="urn:microsoft.com/office/officeart/2005/8/layout/list1"/>
    <dgm:cxn modelId="{53B45D69-2BD9-4CC7-B65C-6F8463303976}" type="presOf" srcId="{D452F170-8C03-42EC-9D96-AC603C353124}" destId="{4902B8B3-D8B2-4551-A6A8-F806D5910B5B}" srcOrd="0" destOrd="0" presId="urn:microsoft.com/office/officeart/2005/8/layout/list1"/>
    <dgm:cxn modelId="{415B6E6A-B38D-4D58-99F5-157E3394B4AB}" type="presOf" srcId="{86A9D9BB-BD11-430A-852D-7B7014778FD7}" destId="{FCFED17A-29B0-4570-8262-6D770E6662BD}" srcOrd="0" destOrd="0" presId="urn:microsoft.com/office/officeart/2005/8/layout/list1"/>
    <dgm:cxn modelId="{1FEFF84A-5BAE-42BC-8D0B-E6359562361C}" srcId="{BB5D8847-530F-4AB9-8043-2100E63EEEA9}" destId="{5748E2CE-87DB-4A66-A210-655E9A6B00E2}" srcOrd="4" destOrd="0" parTransId="{94B7E46D-B5C9-44F6-B21A-138DBF9B28FA}" sibTransId="{FA426F8C-68C2-42C7-92A9-EC4A7BC85D59}"/>
    <dgm:cxn modelId="{C7CFD072-1CE3-43EB-8859-A245F2397320}" type="presOf" srcId="{CA0C1813-E127-42DD-ADDB-74F1BF0BEED0}" destId="{B50E1B0A-577A-4784-A8B2-AC9BEB50FDB2}" srcOrd="0" destOrd="0" presId="urn:microsoft.com/office/officeart/2005/8/layout/list1"/>
    <dgm:cxn modelId="{B77EEE7A-3830-4E87-B9CF-EE112A77E328}" type="presOf" srcId="{33B9D9B4-09C4-418E-BFF9-F51B4912A5A5}" destId="{E2882B31-5485-4660-98EC-1EA77A2FEE83}" srcOrd="0" destOrd="0" presId="urn:microsoft.com/office/officeart/2005/8/layout/list1"/>
    <dgm:cxn modelId="{9215B482-5CBD-47F6-98A4-46A30BBE0751}" type="presOf" srcId="{FEC081CD-6BA7-45DF-BDAE-AC6217A9EBB8}" destId="{625CE104-622A-4EE8-9FF5-1D88DE9D9A50}" srcOrd="1" destOrd="0" presId="urn:microsoft.com/office/officeart/2005/8/layout/list1"/>
    <dgm:cxn modelId="{519B8986-07CA-40B4-BF2C-133CB47120AE}" type="presOf" srcId="{FEC081CD-6BA7-45DF-BDAE-AC6217A9EBB8}" destId="{DC56A99B-A6B3-4CB9-BDFB-F3F383CCD297}" srcOrd="0" destOrd="0" presId="urn:microsoft.com/office/officeart/2005/8/layout/list1"/>
    <dgm:cxn modelId="{80152B89-30F7-445D-B255-97D91C2F04F9}" srcId="{BB5D8847-530F-4AB9-8043-2100E63EEEA9}" destId="{33B9D9B4-09C4-418E-BFF9-F51B4912A5A5}" srcOrd="10" destOrd="0" parTransId="{9264285A-F5C3-4B07-B75F-4FE447AC66DB}" sibTransId="{2B559D8E-A2A7-4CA7-8160-A2B8E048D095}"/>
    <dgm:cxn modelId="{7F57738E-BC78-4523-B1F2-117C8748134F}" srcId="{BB5D8847-530F-4AB9-8043-2100E63EEEA9}" destId="{71FF234F-47F7-43CE-8F81-7A63E0CA5CC4}" srcOrd="11" destOrd="0" parTransId="{2C433485-9ACA-49A3-90A3-A35E1BBACBD1}" sibTransId="{937F4D5E-D758-437E-AB13-9877EE875B5A}"/>
    <dgm:cxn modelId="{5763368F-BFB1-4EEA-9919-11F6070233F4}" srcId="{BB5D8847-530F-4AB9-8043-2100E63EEEA9}" destId="{86A9D9BB-BD11-430A-852D-7B7014778FD7}" srcOrd="2" destOrd="0" parTransId="{030D7D23-45B1-4365-A46D-42D43920F2C4}" sibTransId="{7C2275D6-D2C1-4745-BA5B-AFDD17811C32}"/>
    <dgm:cxn modelId="{817AAB90-D738-46B8-A07C-6BBF2DF4AD2A}" srcId="{BB5D8847-530F-4AB9-8043-2100E63EEEA9}" destId="{FEC081CD-6BA7-45DF-BDAE-AC6217A9EBB8}" srcOrd="9" destOrd="0" parTransId="{4BAD021E-477E-45AB-A31A-C65480826E56}" sibTransId="{7191D9EC-4649-47BF-9954-46389B6CF72D}"/>
    <dgm:cxn modelId="{8A2200A0-E2E9-4DE5-BF9A-EE154881C68A}" type="presOf" srcId="{D452F170-8C03-42EC-9D96-AC603C353124}" destId="{71EC46B6-9253-49FC-B0CA-C97EED2B7EEB}" srcOrd="1" destOrd="0" presId="urn:microsoft.com/office/officeart/2005/8/layout/list1"/>
    <dgm:cxn modelId="{B3F12FB2-1868-4DC6-B6EE-ED40BA1B5FC1}" type="presOf" srcId="{71FF234F-47F7-43CE-8F81-7A63E0CA5CC4}" destId="{102AF77F-BC88-4929-9ACF-0212EC471A46}" srcOrd="1" destOrd="0" presId="urn:microsoft.com/office/officeart/2005/8/layout/list1"/>
    <dgm:cxn modelId="{32C575BD-812B-4255-843E-9729A3C1D6A3}" type="presOf" srcId="{ED1DF538-0FC6-4C9B-974E-DD316448D861}" destId="{47DBC6DC-F005-4ECE-B54B-40C736B6EEE7}" srcOrd="1" destOrd="0" presId="urn:microsoft.com/office/officeart/2005/8/layout/list1"/>
    <dgm:cxn modelId="{22D83AC3-F46E-4AFC-B34E-411B9ABF147F}" type="presOf" srcId="{E4BC9E8F-5E53-42B6-9E8D-49FA18FC46F4}" destId="{701AF9D2-D43E-4FB0-8086-135D3BE64B76}" srcOrd="1" destOrd="0" presId="urn:microsoft.com/office/officeart/2005/8/layout/list1"/>
    <dgm:cxn modelId="{06C419CA-8707-47A3-8A22-A469D99E5D06}" type="presOf" srcId="{E4BC9E8F-5E53-42B6-9E8D-49FA18FC46F4}" destId="{6ACC16E8-A787-43FD-8203-9527D17F7D6E}" srcOrd="0" destOrd="0" presId="urn:microsoft.com/office/officeart/2005/8/layout/list1"/>
    <dgm:cxn modelId="{52D809CD-E85B-47F2-B196-C7758A0ECA76}" srcId="{BB5D8847-530F-4AB9-8043-2100E63EEEA9}" destId="{ED1DF538-0FC6-4C9B-974E-DD316448D861}" srcOrd="7" destOrd="0" parTransId="{7C363EB0-A799-4D2E-9BC7-8A9F4849F92B}" sibTransId="{5DD8E131-B9D9-45F0-BC47-7976555C7D2D}"/>
    <dgm:cxn modelId="{47464DD8-858D-4357-A6A9-79EC5DFA77D1}" type="presOf" srcId="{7FD4AAB3-89B6-43AD-9E13-56A56270F7E2}" destId="{8EA6B0AB-D9AC-4C1C-ADCC-64EF14166D99}" srcOrd="0" destOrd="0" presId="urn:microsoft.com/office/officeart/2005/8/layout/list1"/>
    <dgm:cxn modelId="{9C04C9D8-C231-4704-88F1-649EACD530E8}" srcId="{BB5D8847-530F-4AB9-8043-2100E63EEEA9}" destId="{878F71FB-70D3-4171-80F7-E84A76C5B7F2}" srcOrd="1" destOrd="0" parTransId="{354B3ED6-3A60-436C-9F74-374FBD0A3DC3}" sibTransId="{9B33C3FE-FE1C-4AE3-909D-AEB290F85893}"/>
    <dgm:cxn modelId="{8D502AEB-5A05-42E2-BFEF-A39ED0AD63B5}" type="presOf" srcId="{5748E2CE-87DB-4A66-A210-655E9A6B00E2}" destId="{4E9AD87F-0045-402E-AB0F-7DC550636DD9}" srcOrd="0" destOrd="0" presId="urn:microsoft.com/office/officeart/2005/8/layout/list1"/>
    <dgm:cxn modelId="{C98E55F1-B666-49F7-A76A-BFA8D10A6EE9}" type="presOf" srcId="{CA0C1813-E127-42DD-ADDB-74F1BF0BEED0}" destId="{A65463FF-4D98-44ED-AA71-9381F7DB318C}" srcOrd="1" destOrd="0" presId="urn:microsoft.com/office/officeart/2005/8/layout/list1"/>
    <dgm:cxn modelId="{60E7A9F1-0715-4AD4-8626-492221AD48F6}" type="presOf" srcId="{86A9D9BB-BD11-430A-852D-7B7014778FD7}" destId="{6729DC07-BB01-4A73-B722-AAF686C00584}" srcOrd="1" destOrd="0" presId="urn:microsoft.com/office/officeart/2005/8/layout/list1"/>
    <dgm:cxn modelId="{1FC610F7-BE83-4776-BF34-6C0C6785AC2E}" type="presOf" srcId="{5748E2CE-87DB-4A66-A210-655E9A6B00E2}" destId="{1F79CA71-B142-48F5-871E-8CFB1CBF0A3F}" srcOrd="1" destOrd="0" presId="urn:microsoft.com/office/officeart/2005/8/layout/list1"/>
    <dgm:cxn modelId="{19F8A4F7-F1D8-4D43-AE25-ACA2C46414BF}" srcId="{BB5D8847-530F-4AB9-8043-2100E63EEEA9}" destId="{CA0C1813-E127-42DD-ADDB-74F1BF0BEED0}" srcOrd="8" destOrd="0" parTransId="{F3890EF6-535B-4B0B-9E2D-651D5D4D61EC}" sibTransId="{20167D5D-DF8D-48DC-8617-8DEDE7EEE000}"/>
    <dgm:cxn modelId="{2391E7FA-DF74-4279-A396-7596C00EFB95}" srcId="{BB5D8847-530F-4AB9-8043-2100E63EEEA9}" destId="{E4BC9E8F-5E53-42B6-9E8D-49FA18FC46F4}" srcOrd="6" destOrd="0" parTransId="{83C56822-B772-4708-937A-F36C068287E6}" sibTransId="{C9ACBC40-64A4-4604-A317-75B51B64491E}"/>
    <dgm:cxn modelId="{603B6407-9CC4-4CAC-BCDF-FFB00E39E3E3}" type="presParOf" srcId="{2637A4DF-FE0D-4E9B-8A45-2A04636096EC}" destId="{36C5E840-3F28-4ED9-8172-3BE1E5755C4B}" srcOrd="0" destOrd="0" presId="urn:microsoft.com/office/officeart/2005/8/layout/list1"/>
    <dgm:cxn modelId="{33A2EDAA-594C-482B-BBA2-7C232630641B}" type="presParOf" srcId="{36C5E840-3F28-4ED9-8172-3BE1E5755C4B}" destId="{4902B8B3-D8B2-4551-A6A8-F806D5910B5B}" srcOrd="0" destOrd="0" presId="urn:microsoft.com/office/officeart/2005/8/layout/list1"/>
    <dgm:cxn modelId="{10AA1742-4915-49B2-8F38-FA201EDB46B3}" type="presParOf" srcId="{36C5E840-3F28-4ED9-8172-3BE1E5755C4B}" destId="{71EC46B6-9253-49FC-B0CA-C97EED2B7EEB}" srcOrd="1" destOrd="0" presId="urn:microsoft.com/office/officeart/2005/8/layout/list1"/>
    <dgm:cxn modelId="{222CD2AC-2BE6-414E-AC03-CCF8089C8573}" type="presParOf" srcId="{2637A4DF-FE0D-4E9B-8A45-2A04636096EC}" destId="{E8A37862-43E5-4961-9759-70082FA7BFD3}" srcOrd="1" destOrd="0" presId="urn:microsoft.com/office/officeart/2005/8/layout/list1"/>
    <dgm:cxn modelId="{A907111E-3896-451F-AFDE-9F718556323A}" type="presParOf" srcId="{2637A4DF-FE0D-4E9B-8A45-2A04636096EC}" destId="{4E0669F5-7452-4CED-BF2A-1859BBF194E0}" srcOrd="2" destOrd="0" presId="urn:microsoft.com/office/officeart/2005/8/layout/list1"/>
    <dgm:cxn modelId="{8A823DDA-785A-4D88-92E9-64C4B89854BD}" type="presParOf" srcId="{2637A4DF-FE0D-4E9B-8A45-2A04636096EC}" destId="{F7363DB0-6406-438F-B9DA-C4107CAC4BF3}" srcOrd="3" destOrd="0" presId="urn:microsoft.com/office/officeart/2005/8/layout/list1"/>
    <dgm:cxn modelId="{17E004B0-B74D-4D93-BD26-858F7F0D6802}" type="presParOf" srcId="{2637A4DF-FE0D-4E9B-8A45-2A04636096EC}" destId="{0AD9FD1F-3B14-4963-A53F-7F0F77F4F51B}" srcOrd="4" destOrd="0" presId="urn:microsoft.com/office/officeart/2005/8/layout/list1"/>
    <dgm:cxn modelId="{39FAD535-9BB9-4526-8CC1-6EB949FB5392}" type="presParOf" srcId="{0AD9FD1F-3B14-4963-A53F-7F0F77F4F51B}" destId="{C87B0D34-8629-4F10-80F6-3C23430FD2EC}" srcOrd="0" destOrd="0" presId="urn:microsoft.com/office/officeart/2005/8/layout/list1"/>
    <dgm:cxn modelId="{FD7DDE90-E638-43BD-A21E-93FBFA496440}" type="presParOf" srcId="{0AD9FD1F-3B14-4963-A53F-7F0F77F4F51B}" destId="{8A495A63-6138-46B2-90AF-E69E57A8B62D}" srcOrd="1" destOrd="0" presId="urn:microsoft.com/office/officeart/2005/8/layout/list1"/>
    <dgm:cxn modelId="{C08B998B-B3F5-4F08-9BC3-CDB109EF875E}" type="presParOf" srcId="{2637A4DF-FE0D-4E9B-8A45-2A04636096EC}" destId="{B4CD0D8D-82BD-47A6-8C88-660ED27A040C}" srcOrd="5" destOrd="0" presId="urn:microsoft.com/office/officeart/2005/8/layout/list1"/>
    <dgm:cxn modelId="{FBE6FBF6-F583-4B23-9822-D6D780A063EB}" type="presParOf" srcId="{2637A4DF-FE0D-4E9B-8A45-2A04636096EC}" destId="{A8F7C43A-9DAB-4C76-AE87-6D0F0C7F5160}" srcOrd="6" destOrd="0" presId="urn:microsoft.com/office/officeart/2005/8/layout/list1"/>
    <dgm:cxn modelId="{4C087964-15DA-444B-8694-45A2C3416B68}" type="presParOf" srcId="{2637A4DF-FE0D-4E9B-8A45-2A04636096EC}" destId="{E60CBA41-E252-4752-9482-FDBF2309E28A}" srcOrd="7" destOrd="0" presId="urn:microsoft.com/office/officeart/2005/8/layout/list1"/>
    <dgm:cxn modelId="{DE077939-18C7-4F6A-8B58-CB7B2E16BF96}" type="presParOf" srcId="{2637A4DF-FE0D-4E9B-8A45-2A04636096EC}" destId="{04227391-9243-484B-AB12-733A5C23DD0F}" srcOrd="8" destOrd="0" presId="urn:microsoft.com/office/officeart/2005/8/layout/list1"/>
    <dgm:cxn modelId="{19992438-748C-4B79-A753-C658AE581B75}" type="presParOf" srcId="{04227391-9243-484B-AB12-733A5C23DD0F}" destId="{FCFED17A-29B0-4570-8262-6D770E6662BD}" srcOrd="0" destOrd="0" presId="urn:microsoft.com/office/officeart/2005/8/layout/list1"/>
    <dgm:cxn modelId="{FA78E37D-874F-4541-8021-69C727118E0A}" type="presParOf" srcId="{04227391-9243-484B-AB12-733A5C23DD0F}" destId="{6729DC07-BB01-4A73-B722-AAF686C00584}" srcOrd="1" destOrd="0" presId="urn:microsoft.com/office/officeart/2005/8/layout/list1"/>
    <dgm:cxn modelId="{CE4F3876-14B6-4E1E-AB94-DC0F5ED7B67A}" type="presParOf" srcId="{2637A4DF-FE0D-4E9B-8A45-2A04636096EC}" destId="{D6B3C717-B311-414A-989A-824FDAC223A5}" srcOrd="9" destOrd="0" presId="urn:microsoft.com/office/officeart/2005/8/layout/list1"/>
    <dgm:cxn modelId="{000D2145-E99E-43B7-BCEC-D5BA6E911CB8}" type="presParOf" srcId="{2637A4DF-FE0D-4E9B-8A45-2A04636096EC}" destId="{FA743B5C-8D64-487C-AA11-B76C2B16AE80}" srcOrd="10" destOrd="0" presId="urn:microsoft.com/office/officeart/2005/8/layout/list1"/>
    <dgm:cxn modelId="{4B3A2C54-74C5-402D-A533-785BA11BCA7A}" type="presParOf" srcId="{2637A4DF-FE0D-4E9B-8A45-2A04636096EC}" destId="{0C1834FA-FB3B-4310-BEF4-46F7790C7B06}" srcOrd="11" destOrd="0" presId="urn:microsoft.com/office/officeart/2005/8/layout/list1"/>
    <dgm:cxn modelId="{34C24885-E77E-4028-B94E-E2F960D36523}" type="presParOf" srcId="{2637A4DF-FE0D-4E9B-8A45-2A04636096EC}" destId="{8D3C18B0-3E6B-4A9F-87B6-AD6F4548879A}" srcOrd="12" destOrd="0" presId="urn:microsoft.com/office/officeart/2005/8/layout/list1"/>
    <dgm:cxn modelId="{3FB1B119-6309-4C61-AD7C-AA9503498633}" type="presParOf" srcId="{8D3C18B0-3E6B-4A9F-87B6-AD6F4548879A}" destId="{CE0B4588-3BD3-4433-8F61-239474F2D656}" srcOrd="0" destOrd="0" presId="urn:microsoft.com/office/officeart/2005/8/layout/list1"/>
    <dgm:cxn modelId="{AAF9C1FC-F5C2-46C2-A666-2FE4D14528EF}" type="presParOf" srcId="{8D3C18B0-3E6B-4A9F-87B6-AD6F4548879A}" destId="{D966111A-CB59-456E-B7DE-9E5FE8CA7F65}" srcOrd="1" destOrd="0" presId="urn:microsoft.com/office/officeart/2005/8/layout/list1"/>
    <dgm:cxn modelId="{5EA8D0BE-83B4-485B-82B0-7388FEE8108C}" type="presParOf" srcId="{2637A4DF-FE0D-4E9B-8A45-2A04636096EC}" destId="{AACA3B1E-8611-4C9E-A1A0-1E30A301D3E8}" srcOrd="13" destOrd="0" presId="urn:microsoft.com/office/officeart/2005/8/layout/list1"/>
    <dgm:cxn modelId="{C5BE1209-EC49-47A3-B43F-B31C5253D8DD}" type="presParOf" srcId="{2637A4DF-FE0D-4E9B-8A45-2A04636096EC}" destId="{307B57B5-C24B-4080-A674-0CBD3E85C0C5}" srcOrd="14" destOrd="0" presId="urn:microsoft.com/office/officeart/2005/8/layout/list1"/>
    <dgm:cxn modelId="{9B5495EE-C8AB-4E49-84D2-F08D3E3162E0}" type="presParOf" srcId="{2637A4DF-FE0D-4E9B-8A45-2A04636096EC}" destId="{D4A3FAD9-4BAB-4DDE-AF2B-0F7F80257319}" srcOrd="15" destOrd="0" presId="urn:microsoft.com/office/officeart/2005/8/layout/list1"/>
    <dgm:cxn modelId="{FDC136E4-BCF9-4350-84DF-8D0E46A3751D}" type="presParOf" srcId="{2637A4DF-FE0D-4E9B-8A45-2A04636096EC}" destId="{F72FAC1E-7419-4FA0-8070-6234E0E0101B}" srcOrd="16" destOrd="0" presId="urn:microsoft.com/office/officeart/2005/8/layout/list1"/>
    <dgm:cxn modelId="{927A3825-2030-492F-BA5E-58DFD9957994}" type="presParOf" srcId="{F72FAC1E-7419-4FA0-8070-6234E0E0101B}" destId="{4E9AD87F-0045-402E-AB0F-7DC550636DD9}" srcOrd="0" destOrd="0" presId="urn:microsoft.com/office/officeart/2005/8/layout/list1"/>
    <dgm:cxn modelId="{ECC18A92-4FE7-40D3-A9F8-D87C36961862}" type="presParOf" srcId="{F72FAC1E-7419-4FA0-8070-6234E0E0101B}" destId="{1F79CA71-B142-48F5-871E-8CFB1CBF0A3F}" srcOrd="1" destOrd="0" presId="urn:microsoft.com/office/officeart/2005/8/layout/list1"/>
    <dgm:cxn modelId="{783676C1-2030-48DB-997A-51FF95A903D5}" type="presParOf" srcId="{2637A4DF-FE0D-4E9B-8A45-2A04636096EC}" destId="{5C388944-C813-4FFB-8300-B313E778B42A}" srcOrd="17" destOrd="0" presId="urn:microsoft.com/office/officeart/2005/8/layout/list1"/>
    <dgm:cxn modelId="{0A7CBD53-7EFD-4E96-9389-F02F16AF8168}" type="presParOf" srcId="{2637A4DF-FE0D-4E9B-8A45-2A04636096EC}" destId="{9AAE53B7-7417-4697-A012-E18A8E283619}" srcOrd="18" destOrd="0" presId="urn:microsoft.com/office/officeart/2005/8/layout/list1"/>
    <dgm:cxn modelId="{E9AFA2C1-FF64-4293-BF85-236BE0226D4B}" type="presParOf" srcId="{2637A4DF-FE0D-4E9B-8A45-2A04636096EC}" destId="{ADD887CC-CD62-4441-8D4B-9021546131AE}" srcOrd="19" destOrd="0" presId="urn:microsoft.com/office/officeart/2005/8/layout/list1"/>
    <dgm:cxn modelId="{724BFAB6-4A74-4F94-AF64-2134D257DF38}" type="presParOf" srcId="{2637A4DF-FE0D-4E9B-8A45-2A04636096EC}" destId="{0D19BF8A-0031-4D08-8A46-8A4E85E6294A}" srcOrd="20" destOrd="0" presId="urn:microsoft.com/office/officeart/2005/8/layout/list1"/>
    <dgm:cxn modelId="{03AB7320-153F-4CEC-A980-4295C5F1556F}" type="presParOf" srcId="{0D19BF8A-0031-4D08-8A46-8A4E85E6294A}" destId="{8EA6B0AB-D9AC-4C1C-ADCC-64EF14166D99}" srcOrd="0" destOrd="0" presId="urn:microsoft.com/office/officeart/2005/8/layout/list1"/>
    <dgm:cxn modelId="{392984ED-D7AE-42C3-99A4-EDAE1A9E370D}" type="presParOf" srcId="{0D19BF8A-0031-4D08-8A46-8A4E85E6294A}" destId="{8850D9EB-7C53-4966-8FF3-E566821264FF}" srcOrd="1" destOrd="0" presId="urn:microsoft.com/office/officeart/2005/8/layout/list1"/>
    <dgm:cxn modelId="{3D89D534-DD05-43C0-BDF5-706F35988EFD}" type="presParOf" srcId="{2637A4DF-FE0D-4E9B-8A45-2A04636096EC}" destId="{367F8D31-7895-4AF9-94AF-C724CE2EE3C3}" srcOrd="21" destOrd="0" presId="urn:microsoft.com/office/officeart/2005/8/layout/list1"/>
    <dgm:cxn modelId="{07DB38D0-ABCB-4399-8E39-67D9DC5CF4BA}" type="presParOf" srcId="{2637A4DF-FE0D-4E9B-8A45-2A04636096EC}" destId="{23591D07-5330-4461-BC00-638B420C8BF4}" srcOrd="22" destOrd="0" presId="urn:microsoft.com/office/officeart/2005/8/layout/list1"/>
    <dgm:cxn modelId="{6ED0FE99-6075-4770-93CE-146610941330}" type="presParOf" srcId="{2637A4DF-FE0D-4E9B-8A45-2A04636096EC}" destId="{9B141E08-2296-483B-87C6-E4704BB3C42D}" srcOrd="23" destOrd="0" presId="urn:microsoft.com/office/officeart/2005/8/layout/list1"/>
    <dgm:cxn modelId="{7BF4D456-0F5A-4752-8940-485CA5A7D2EB}" type="presParOf" srcId="{2637A4DF-FE0D-4E9B-8A45-2A04636096EC}" destId="{AB76B13E-7A40-4B64-990B-FD4258250134}" srcOrd="24" destOrd="0" presId="urn:microsoft.com/office/officeart/2005/8/layout/list1"/>
    <dgm:cxn modelId="{065EAD50-3835-4624-8849-E8B4DD7895C9}" type="presParOf" srcId="{AB76B13E-7A40-4B64-990B-FD4258250134}" destId="{6ACC16E8-A787-43FD-8203-9527D17F7D6E}" srcOrd="0" destOrd="0" presId="urn:microsoft.com/office/officeart/2005/8/layout/list1"/>
    <dgm:cxn modelId="{358CEB4E-3A01-42F1-8DBC-105D857E18E6}" type="presParOf" srcId="{AB76B13E-7A40-4B64-990B-FD4258250134}" destId="{701AF9D2-D43E-4FB0-8086-135D3BE64B76}" srcOrd="1" destOrd="0" presId="urn:microsoft.com/office/officeart/2005/8/layout/list1"/>
    <dgm:cxn modelId="{04417185-52D7-4250-9C61-9A373B8C3BAE}" type="presParOf" srcId="{2637A4DF-FE0D-4E9B-8A45-2A04636096EC}" destId="{2428F6E5-5023-4FF5-9557-E3D8F355235A}" srcOrd="25" destOrd="0" presId="urn:microsoft.com/office/officeart/2005/8/layout/list1"/>
    <dgm:cxn modelId="{42A62A40-6593-477F-BCA5-2B512DF561FA}" type="presParOf" srcId="{2637A4DF-FE0D-4E9B-8A45-2A04636096EC}" destId="{683AACAD-120F-491F-9425-2FB487A8337A}" srcOrd="26" destOrd="0" presId="urn:microsoft.com/office/officeart/2005/8/layout/list1"/>
    <dgm:cxn modelId="{E6BAC3BB-F210-409F-944B-C82529D3DBBE}" type="presParOf" srcId="{2637A4DF-FE0D-4E9B-8A45-2A04636096EC}" destId="{1AA5EE4E-184C-41FC-A7DE-18E09B72FE66}" srcOrd="27" destOrd="0" presId="urn:microsoft.com/office/officeart/2005/8/layout/list1"/>
    <dgm:cxn modelId="{4C88237B-6869-4647-B6F9-1BB796023D45}" type="presParOf" srcId="{2637A4DF-FE0D-4E9B-8A45-2A04636096EC}" destId="{BC3935E7-61C4-4C44-9041-F51360CF96AE}" srcOrd="28" destOrd="0" presId="urn:microsoft.com/office/officeart/2005/8/layout/list1"/>
    <dgm:cxn modelId="{6DA5BBB4-01A6-4446-9815-D5DC1FE4F389}" type="presParOf" srcId="{BC3935E7-61C4-4C44-9041-F51360CF96AE}" destId="{41FA6792-7FDA-4A30-BC0F-A0EDC810854B}" srcOrd="0" destOrd="0" presId="urn:microsoft.com/office/officeart/2005/8/layout/list1"/>
    <dgm:cxn modelId="{1772005B-C5C6-44E6-AF04-BEFC5B730FB3}" type="presParOf" srcId="{BC3935E7-61C4-4C44-9041-F51360CF96AE}" destId="{47DBC6DC-F005-4ECE-B54B-40C736B6EEE7}" srcOrd="1" destOrd="0" presId="urn:microsoft.com/office/officeart/2005/8/layout/list1"/>
    <dgm:cxn modelId="{90003F95-4B78-4BE9-BE94-38789A85C5C0}" type="presParOf" srcId="{2637A4DF-FE0D-4E9B-8A45-2A04636096EC}" destId="{BE10045B-06D4-48A4-B58C-CBB9258C45B5}" srcOrd="29" destOrd="0" presId="urn:microsoft.com/office/officeart/2005/8/layout/list1"/>
    <dgm:cxn modelId="{38BF8F12-A0AE-4705-BABD-A5E5245A80B1}" type="presParOf" srcId="{2637A4DF-FE0D-4E9B-8A45-2A04636096EC}" destId="{AC9FF87E-8F46-49F7-81FA-E2FEE78A1C16}" srcOrd="30" destOrd="0" presId="urn:microsoft.com/office/officeart/2005/8/layout/list1"/>
    <dgm:cxn modelId="{80EC8933-FCCA-4824-AEF2-A4C4C8EA819E}" type="presParOf" srcId="{2637A4DF-FE0D-4E9B-8A45-2A04636096EC}" destId="{2466B0AC-8EEC-45D5-8448-43A1430852C3}" srcOrd="31" destOrd="0" presId="urn:microsoft.com/office/officeart/2005/8/layout/list1"/>
    <dgm:cxn modelId="{2124B3F1-153E-4A8A-83D4-3838C3901652}" type="presParOf" srcId="{2637A4DF-FE0D-4E9B-8A45-2A04636096EC}" destId="{843F1F76-156B-467F-9422-6AE8AE8CC22A}" srcOrd="32" destOrd="0" presId="urn:microsoft.com/office/officeart/2005/8/layout/list1"/>
    <dgm:cxn modelId="{713F3EF9-5E91-4907-BC5A-47B02D47D086}" type="presParOf" srcId="{843F1F76-156B-467F-9422-6AE8AE8CC22A}" destId="{B50E1B0A-577A-4784-A8B2-AC9BEB50FDB2}" srcOrd="0" destOrd="0" presId="urn:microsoft.com/office/officeart/2005/8/layout/list1"/>
    <dgm:cxn modelId="{0CB551A9-3EB8-4472-BDF7-9D6F31344F9C}" type="presParOf" srcId="{843F1F76-156B-467F-9422-6AE8AE8CC22A}" destId="{A65463FF-4D98-44ED-AA71-9381F7DB318C}" srcOrd="1" destOrd="0" presId="urn:microsoft.com/office/officeart/2005/8/layout/list1"/>
    <dgm:cxn modelId="{4527EA35-0431-4F66-BA40-F06E01C96658}" type="presParOf" srcId="{2637A4DF-FE0D-4E9B-8A45-2A04636096EC}" destId="{4C9D5839-5819-4A8B-B301-5131DFD9A8CA}" srcOrd="33" destOrd="0" presId="urn:microsoft.com/office/officeart/2005/8/layout/list1"/>
    <dgm:cxn modelId="{36AF308A-802A-49E5-8396-14295E5BE0AE}" type="presParOf" srcId="{2637A4DF-FE0D-4E9B-8A45-2A04636096EC}" destId="{4A6983D2-3F0A-4A31-9458-5F25DBADF813}" srcOrd="34" destOrd="0" presId="urn:microsoft.com/office/officeart/2005/8/layout/list1"/>
    <dgm:cxn modelId="{4B6F17C0-DB25-4770-B93E-D5D511186B23}" type="presParOf" srcId="{2637A4DF-FE0D-4E9B-8A45-2A04636096EC}" destId="{7AC4CDF7-91DC-4D04-BB80-0F8DD6F6678E}" srcOrd="35" destOrd="0" presId="urn:microsoft.com/office/officeart/2005/8/layout/list1"/>
    <dgm:cxn modelId="{59EE6697-0F7F-4C54-BFE6-C2E5A82160D6}" type="presParOf" srcId="{2637A4DF-FE0D-4E9B-8A45-2A04636096EC}" destId="{B42752D5-6C8A-451D-9FD3-211F8D08E80B}" srcOrd="36" destOrd="0" presId="urn:microsoft.com/office/officeart/2005/8/layout/list1"/>
    <dgm:cxn modelId="{C6604BC6-2915-4696-AB65-FF24E694EF78}" type="presParOf" srcId="{B42752D5-6C8A-451D-9FD3-211F8D08E80B}" destId="{DC56A99B-A6B3-4CB9-BDFB-F3F383CCD297}" srcOrd="0" destOrd="0" presId="urn:microsoft.com/office/officeart/2005/8/layout/list1"/>
    <dgm:cxn modelId="{6F4CF184-1B50-443B-A6C5-3665D2A0ABF2}" type="presParOf" srcId="{B42752D5-6C8A-451D-9FD3-211F8D08E80B}" destId="{625CE104-622A-4EE8-9FF5-1D88DE9D9A50}" srcOrd="1" destOrd="0" presId="urn:microsoft.com/office/officeart/2005/8/layout/list1"/>
    <dgm:cxn modelId="{8D68EA38-1837-488F-933F-46E237FF8556}" type="presParOf" srcId="{2637A4DF-FE0D-4E9B-8A45-2A04636096EC}" destId="{4AF7ABAC-4E58-416B-978E-5CE717E1A3C5}" srcOrd="37" destOrd="0" presId="urn:microsoft.com/office/officeart/2005/8/layout/list1"/>
    <dgm:cxn modelId="{8200887E-6F6C-480C-B16F-C0F410F640B9}" type="presParOf" srcId="{2637A4DF-FE0D-4E9B-8A45-2A04636096EC}" destId="{CE4E78CC-3ACE-45ED-9820-6889CADA51A5}" srcOrd="38" destOrd="0" presId="urn:microsoft.com/office/officeart/2005/8/layout/list1"/>
    <dgm:cxn modelId="{F3625D2E-0E5C-4D79-8E36-9765B2A51450}" type="presParOf" srcId="{2637A4DF-FE0D-4E9B-8A45-2A04636096EC}" destId="{D841E555-9C4A-406E-BB20-7D2F116D98A0}" srcOrd="39" destOrd="0" presId="urn:microsoft.com/office/officeart/2005/8/layout/list1"/>
    <dgm:cxn modelId="{99F31125-1222-493D-AEAE-97DBE9EEE7FE}" type="presParOf" srcId="{2637A4DF-FE0D-4E9B-8A45-2A04636096EC}" destId="{D0BFA534-0EFC-4EA7-A082-7C69B482601F}" srcOrd="40" destOrd="0" presId="urn:microsoft.com/office/officeart/2005/8/layout/list1"/>
    <dgm:cxn modelId="{1C7A3048-DAF5-482C-83ED-E3E09068442F}" type="presParOf" srcId="{D0BFA534-0EFC-4EA7-A082-7C69B482601F}" destId="{E2882B31-5485-4660-98EC-1EA77A2FEE83}" srcOrd="0" destOrd="0" presId="urn:microsoft.com/office/officeart/2005/8/layout/list1"/>
    <dgm:cxn modelId="{C06CDD02-F059-4EBD-A9BB-D1BADEE1B632}" type="presParOf" srcId="{D0BFA534-0EFC-4EA7-A082-7C69B482601F}" destId="{4B46273F-8FC9-422B-BC6A-CB092FDF01C9}" srcOrd="1" destOrd="0" presId="urn:microsoft.com/office/officeart/2005/8/layout/list1"/>
    <dgm:cxn modelId="{751E2A14-0ACF-49B4-8E23-6B16430950E7}" type="presParOf" srcId="{2637A4DF-FE0D-4E9B-8A45-2A04636096EC}" destId="{43A0829A-24F0-4A19-A131-839AAD35CF22}" srcOrd="41" destOrd="0" presId="urn:microsoft.com/office/officeart/2005/8/layout/list1"/>
    <dgm:cxn modelId="{964E11FB-A231-4EA0-9C79-7194E2B69E0C}" type="presParOf" srcId="{2637A4DF-FE0D-4E9B-8A45-2A04636096EC}" destId="{554DDDB8-C94D-4FBE-B3B6-0D499D24F5A2}" srcOrd="42" destOrd="0" presId="urn:microsoft.com/office/officeart/2005/8/layout/list1"/>
    <dgm:cxn modelId="{17812239-4942-4302-B7CD-6EE4171E3F8A}" type="presParOf" srcId="{2637A4DF-FE0D-4E9B-8A45-2A04636096EC}" destId="{40EBAF0E-45D0-4EF3-9122-090F6F7E058E}" srcOrd="43" destOrd="0" presId="urn:microsoft.com/office/officeart/2005/8/layout/list1"/>
    <dgm:cxn modelId="{6347DC46-CE4D-4B39-B0EE-04CFEC253576}" type="presParOf" srcId="{2637A4DF-FE0D-4E9B-8A45-2A04636096EC}" destId="{A4E464F8-1A44-4ED2-B0C2-E72991D9C74A}" srcOrd="44" destOrd="0" presId="urn:microsoft.com/office/officeart/2005/8/layout/list1"/>
    <dgm:cxn modelId="{4ECA728D-204C-44AB-86CB-14B9CFC3A888}" type="presParOf" srcId="{A4E464F8-1A44-4ED2-B0C2-E72991D9C74A}" destId="{0CCE990F-772C-444A-909C-58AC89A6AC5C}" srcOrd="0" destOrd="0" presId="urn:microsoft.com/office/officeart/2005/8/layout/list1"/>
    <dgm:cxn modelId="{6F09529F-1A8F-4323-949F-FA2BC4CED814}" type="presParOf" srcId="{A4E464F8-1A44-4ED2-B0C2-E72991D9C74A}" destId="{102AF77F-BC88-4929-9ACF-0212EC471A46}" srcOrd="1" destOrd="0" presId="urn:microsoft.com/office/officeart/2005/8/layout/list1"/>
    <dgm:cxn modelId="{0F4AF1BF-1F13-4915-BD61-59F517CACB75}" type="presParOf" srcId="{2637A4DF-FE0D-4E9B-8A45-2A04636096EC}" destId="{0D35A802-51C6-44F3-A8C2-B029AA09F0F0}" srcOrd="45" destOrd="0" presId="urn:microsoft.com/office/officeart/2005/8/layout/list1"/>
    <dgm:cxn modelId="{32B5035E-CC89-4757-904D-4D4AFA272990}" type="presParOf" srcId="{2637A4DF-FE0D-4E9B-8A45-2A04636096EC}" destId="{D4EF22D4-0482-4147-860C-9AC493205C44}" srcOrd="4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949D1D-989B-4F82-807C-BBFD9B69B7F1}" type="doc">
      <dgm:prSet loTypeId="urn:microsoft.com/office/officeart/2005/8/layout/pyramid3" loCatId="pyramid" qsTypeId="urn:microsoft.com/office/officeart/2005/8/quickstyle/simple1" qsCatId="simple" csTypeId="urn:microsoft.com/office/officeart/2005/8/colors/accent5_4" csCatId="accent5" phldr="1"/>
      <dgm:spPr/>
    </dgm:pt>
    <dgm:pt modelId="{1D624243-CD4F-4B4A-9063-C1CFA0B41C35}">
      <dgm:prSet phldrT="[Text]" custT="1"/>
      <dgm:spPr/>
      <dgm:t>
        <a:bodyPr/>
        <a:lstStyle/>
        <a:p>
          <a:r>
            <a:rPr lang="en-US" sz="2400" dirty="0"/>
            <a:t>Training = 50%</a:t>
          </a:r>
        </a:p>
      </dgm:t>
    </dgm:pt>
    <dgm:pt modelId="{CCA3A7B3-FA34-411B-931A-D2A8F582FBF3}" type="parTrans" cxnId="{494C7958-067B-438B-B6DF-450C3B045F2B}">
      <dgm:prSet/>
      <dgm:spPr/>
      <dgm:t>
        <a:bodyPr/>
        <a:lstStyle/>
        <a:p>
          <a:endParaRPr lang="en-US"/>
        </a:p>
      </dgm:t>
    </dgm:pt>
    <dgm:pt modelId="{E4D6088B-ECAD-4BE5-A6C7-26E8B1F26AF6}" type="sibTrans" cxnId="{494C7958-067B-438B-B6DF-450C3B045F2B}">
      <dgm:prSet/>
      <dgm:spPr/>
      <dgm:t>
        <a:bodyPr/>
        <a:lstStyle/>
        <a:p>
          <a:endParaRPr lang="en-US"/>
        </a:p>
      </dgm:t>
    </dgm:pt>
    <dgm:pt modelId="{68FBEFC9-CBFC-4153-8A55-A10EBBD689F9}">
      <dgm:prSet phldrT="[Text]" custT="1"/>
      <dgm:spPr/>
      <dgm:t>
        <a:bodyPr/>
        <a:lstStyle/>
        <a:p>
          <a:r>
            <a:rPr lang="en-US" sz="2400" dirty="0"/>
            <a:t>Validation = 30 %</a:t>
          </a:r>
        </a:p>
      </dgm:t>
    </dgm:pt>
    <dgm:pt modelId="{213D27C6-B946-4245-9F92-B2BC0F5631D4}" type="parTrans" cxnId="{3D44D564-182E-4D2B-B269-1733A0E00F89}">
      <dgm:prSet/>
      <dgm:spPr/>
      <dgm:t>
        <a:bodyPr/>
        <a:lstStyle/>
        <a:p>
          <a:endParaRPr lang="en-US"/>
        </a:p>
      </dgm:t>
    </dgm:pt>
    <dgm:pt modelId="{8F89682D-F7FB-46B0-8E7A-4F18B6C0C836}" type="sibTrans" cxnId="{3D44D564-182E-4D2B-B269-1733A0E00F89}">
      <dgm:prSet/>
      <dgm:spPr/>
      <dgm:t>
        <a:bodyPr/>
        <a:lstStyle/>
        <a:p>
          <a:endParaRPr lang="en-US"/>
        </a:p>
      </dgm:t>
    </dgm:pt>
    <dgm:pt modelId="{4C96C3CF-F40E-4FD0-B5A2-4D6633FE722F}">
      <dgm:prSet phldrT="[Text]" custT="1"/>
      <dgm:spPr/>
      <dgm:t>
        <a:bodyPr/>
        <a:lstStyle/>
        <a:p>
          <a:r>
            <a:rPr lang="en-US" sz="2400" dirty="0"/>
            <a:t>Test =  20%</a:t>
          </a:r>
        </a:p>
      </dgm:t>
    </dgm:pt>
    <dgm:pt modelId="{8A363191-538B-47ED-B819-D33E469E1FB8}" type="parTrans" cxnId="{26A13A56-863E-4575-84D8-FE608E0301E5}">
      <dgm:prSet/>
      <dgm:spPr/>
      <dgm:t>
        <a:bodyPr/>
        <a:lstStyle/>
        <a:p>
          <a:endParaRPr lang="en-US"/>
        </a:p>
      </dgm:t>
    </dgm:pt>
    <dgm:pt modelId="{B21C5AA0-6D31-4FA8-8CEF-F51BF3605C16}" type="sibTrans" cxnId="{26A13A56-863E-4575-84D8-FE608E0301E5}">
      <dgm:prSet/>
      <dgm:spPr/>
      <dgm:t>
        <a:bodyPr/>
        <a:lstStyle/>
        <a:p>
          <a:endParaRPr lang="en-US"/>
        </a:p>
      </dgm:t>
    </dgm:pt>
    <dgm:pt modelId="{52C5C5DB-BFF3-4F3B-8976-F7E521FE520F}" type="pres">
      <dgm:prSet presAssocID="{57949D1D-989B-4F82-807C-BBFD9B69B7F1}" presName="Name0" presStyleCnt="0">
        <dgm:presLayoutVars>
          <dgm:dir/>
          <dgm:animLvl val="lvl"/>
          <dgm:resizeHandles val="exact"/>
        </dgm:presLayoutVars>
      </dgm:prSet>
      <dgm:spPr/>
    </dgm:pt>
    <dgm:pt modelId="{B09519DB-FBEA-45FF-A5B1-642542D9186F}" type="pres">
      <dgm:prSet presAssocID="{1D624243-CD4F-4B4A-9063-C1CFA0B41C35}" presName="Name8" presStyleCnt="0"/>
      <dgm:spPr/>
    </dgm:pt>
    <dgm:pt modelId="{4F505331-F744-4755-B388-8EA2F9331FAB}" type="pres">
      <dgm:prSet presAssocID="{1D624243-CD4F-4B4A-9063-C1CFA0B41C35}" presName="level" presStyleLbl="node1" presStyleIdx="0" presStyleCnt="3">
        <dgm:presLayoutVars>
          <dgm:chMax val="1"/>
          <dgm:bulletEnabled val="1"/>
        </dgm:presLayoutVars>
      </dgm:prSet>
      <dgm:spPr/>
    </dgm:pt>
    <dgm:pt modelId="{F72B9D1A-3047-4402-8B79-B18966202A95}" type="pres">
      <dgm:prSet presAssocID="{1D624243-CD4F-4B4A-9063-C1CFA0B41C35}" presName="levelTx" presStyleLbl="revTx" presStyleIdx="0" presStyleCnt="0">
        <dgm:presLayoutVars>
          <dgm:chMax val="1"/>
          <dgm:bulletEnabled val="1"/>
        </dgm:presLayoutVars>
      </dgm:prSet>
      <dgm:spPr/>
    </dgm:pt>
    <dgm:pt modelId="{0C8064D7-A559-4700-A5F7-20FAFAFF3779}" type="pres">
      <dgm:prSet presAssocID="{68FBEFC9-CBFC-4153-8A55-A10EBBD689F9}" presName="Name8" presStyleCnt="0"/>
      <dgm:spPr/>
    </dgm:pt>
    <dgm:pt modelId="{E36986F1-FC91-448B-854D-5C6BA3B7F94E}" type="pres">
      <dgm:prSet presAssocID="{68FBEFC9-CBFC-4153-8A55-A10EBBD689F9}" presName="level" presStyleLbl="node1" presStyleIdx="1" presStyleCnt="3">
        <dgm:presLayoutVars>
          <dgm:chMax val="1"/>
          <dgm:bulletEnabled val="1"/>
        </dgm:presLayoutVars>
      </dgm:prSet>
      <dgm:spPr/>
    </dgm:pt>
    <dgm:pt modelId="{3F4E884F-BC57-40BC-AFA5-417E1C6C207D}" type="pres">
      <dgm:prSet presAssocID="{68FBEFC9-CBFC-4153-8A55-A10EBBD689F9}" presName="levelTx" presStyleLbl="revTx" presStyleIdx="0" presStyleCnt="0">
        <dgm:presLayoutVars>
          <dgm:chMax val="1"/>
          <dgm:bulletEnabled val="1"/>
        </dgm:presLayoutVars>
      </dgm:prSet>
      <dgm:spPr/>
    </dgm:pt>
    <dgm:pt modelId="{987DF398-AB81-46B5-B1CD-CA7983FA23BA}" type="pres">
      <dgm:prSet presAssocID="{4C96C3CF-F40E-4FD0-B5A2-4D6633FE722F}" presName="Name8" presStyleCnt="0"/>
      <dgm:spPr/>
    </dgm:pt>
    <dgm:pt modelId="{B9A67C0F-CD5F-4272-BD9E-D6B693020B37}" type="pres">
      <dgm:prSet presAssocID="{4C96C3CF-F40E-4FD0-B5A2-4D6633FE722F}" presName="level" presStyleLbl="node1" presStyleIdx="2" presStyleCnt="3">
        <dgm:presLayoutVars>
          <dgm:chMax val="1"/>
          <dgm:bulletEnabled val="1"/>
        </dgm:presLayoutVars>
      </dgm:prSet>
      <dgm:spPr/>
    </dgm:pt>
    <dgm:pt modelId="{F78F336F-3E43-43EB-B643-AE123246FD71}" type="pres">
      <dgm:prSet presAssocID="{4C96C3CF-F40E-4FD0-B5A2-4D6633FE722F}" presName="levelTx" presStyleLbl="revTx" presStyleIdx="0" presStyleCnt="0">
        <dgm:presLayoutVars>
          <dgm:chMax val="1"/>
          <dgm:bulletEnabled val="1"/>
        </dgm:presLayoutVars>
      </dgm:prSet>
      <dgm:spPr/>
    </dgm:pt>
  </dgm:ptLst>
  <dgm:cxnLst>
    <dgm:cxn modelId="{70E0200B-1033-4153-8FDF-AEAFFE55BC11}" type="presOf" srcId="{4C96C3CF-F40E-4FD0-B5A2-4D6633FE722F}" destId="{B9A67C0F-CD5F-4272-BD9E-D6B693020B37}" srcOrd="0" destOrd="0" presId="urn:microsoft.com/office/officeart/2005/8/layout/pyramid3"/>
    <dgm:cxn modelId="{17B6A811-F284-4D39-BC3B-C5ECF60375DA}" type="presOf" srcId="{1D624243-CD4F-4B4A-9063-C1CFA0B41C35}" destId="{F72B9D1A-3047-4402-8B79-B18966202A95}" srcOrd="1" destOrd="0" presId="urn:microsoft.com/office/officeart/2005/8/layout/pyramid3"/>
    <dgm:cxn modelId="{285DF85B-4B60-4C25-9324-85BA32B3209D}" type="presOf" srcId="{4C96C3CF-F40E-4FD0-B5A2-4D6633FE722F}" destId="{F78F336F-3E43-43EB-B643-AE123246FD71}" srcOrd="1" destOrd="0" presId="urn:microsoft.com/office/officeart/2005/8/layout/pyramid3"/>
    <dgm:cxn modelId="{3D44D564-182E-4D2B-B269-1733A0E00F89}" srcId="{57949D1D-989B-4F82-807C-BBFD9B69B7F1}" destId="{68FBEFC9-CBFC-4153-8A55-A10EBBD689F9}" srcOrd="1" destOrd="0" parTransId="{213D27C6-B946-4245-9F92-B2BC0F5631D4}" sibTransId="{8F89682D-F7FB-46B0-8E7A-4F18B6C0C836}"/>
    <dgm:cxn modelId="{26A13A56-863E-4575-84D8-FE608E0301E5}" srcId="{57949D1D-989B-4F82-807C-BBFD9B69B7F1}" destId="{4C96C3CF-F40E-4FD0-B5A2-4D6633FE722F}" srcOrd="2" destOrd="0" parTransId="{8A363191-538B-47ED-B819-D33E469E1FB8}" sibTransId="{B21C5AA0-6D31-4FA8-8CEF-F51BF3605C16}"/>
    <dgm:cxn modelId="{494C7958-067B-438B-B6DF-450C3B045F2B}" srcId="{57949D1D-989B-4F82-807C-BBFD9B69B7F1}" destId="{1D624243-CD4F-4B4A-9063-C1CFA0B41C35}" srcOrd="0" destOrd="0" parTransId="{CCA3A7B3-FA34-411B-931A-D2A8F582FBF3}" sibTransId="{E4D6088B-ECAD-4BE5-A6C7-26E8B1F26AF6}"/>
    <dgm:cxn modelId="{308DEBA4-8E64-4B35-9C03-C0F11C9D6FE2}" type="presOf" srcId="{57949D1D-989B-4F82-807C-BBFD9B69B7F1}" destId="{52C5C5DB-BFF3-4F3B-8976-F7E521FE520F}" srcOrd="0" destOrd="0" presId="urn:microsoft.com/office/officeart/2005/8/layout/pyramid3"/>
    <dgm:cxn modelId="{571A50E6-71D6-4E53-B14A-5B158494DAC3}" type="presOf" srcId="{68FBEFC9-CBFC-4153-8A55-A10EBBD689F9}" destId="{3F4E884F-BC57-40BC-AFA5-417E1C6C207D}" srcOrd="1" destOrd="0" presId="urn:microsoft.com/office/officeart/2005/8/layout/pyramid3"/>
    <dgm:cxn modelId="{CBDDC2F3-47B7-4569-81E7-1C233A3A5455}" type="presOf" srcId="{1D624243-CD4F-4B4A-9063-C1CFA0B41C35}" destId="{4F505331-F744-4755-B388-8EA2F9331FAB}" srcOrd="0" destOrd="0" presId="urn:microsoft.com/office/officeart/2005/8/layout/pyramid3"/>
    <dgm:cxn modelId="{3F355BFB-3F10-4AAF-A625-612ACE2ED136}" type="presOf" srcId="{68FBEFC9-CBFC-4153-8A55-A10EBBD689F9}" destId="{E36986F1-FC91-448B-854D-5C6BA3B7F94E}" srcOrd="0" destOrd="0" presId="urn:microsoft.com/office/officeart/2005/8/layout/pyramid3"/>
    <dgm:cxn modelId="{757971E8-0BD4-464C-BD01-EF355D293FD7}" type="presParOf" srcId="{52C5C5DB-BFF3-4F3B-8976-F7E521FE520F}" destId="{B09519DB-FBEA-45FF-A5B1-642542D9186F}" srcOrd="0" destOrd="0" presId="urn:microsoft.com/office/officeart/2005/8/layout/pyramid3"/>
    <dgm:cxn modelId="{8E6899B8-0E0B-41C9-80CD-5024633D08D0}" type="presParOf" srcId="{B09519DB-FBEA-45FF-A5B1-642542D9186F}" destId="{4F505331-F744-4755-B388-8EA2F9331FAB}" srcOrd="0" destOrd="0" presId="urn:microsoft.com/office/officeart/2005/8/layout/pyramid3"/>
    <dgm:cxn modelId="{1E7C0BE9-ECBB-48AD-A73A-26B381996FD8}" type="presParOf" srcId="{B09519DB-FBEA-45FF-A5B1-642542D9186F}" destId="{F72B9D1A-3047-4402-8B79-B18966202A95}" srcOrd="1" destOrd="0" presId="urn:microsoft.com/office/officeart/2005/8/layout/pyramid3"/>
    <dgm:cxn modelId="{33B79B43-FA95-4AE0-87CA-F84E3AE54372}" type="presParOf" srcId="{52C5C5DB-BFF3-4F3B-8976-F7E521FE520F}" destId="{0C8064D7-A559-4700-A5F7-20FAFAFF3779}" srcOrd="1" destOrd="0" presId="urn:microsoft.com/office/officeart/2005/8/layout/pyramid3"/>
    <dgm:cxn modelId="{9499341F-77B2-4DD2-BE94-2C8FE26F3E77}" type="presParOf" srcId="{0C8064D7-A559-4700-A5F7-20FAFAFF3779}" destId="{E36986F1-FC91-448B-854D-5C6BA3B7F94E}" srcOrd="0" destOrd="0" presId="urn:microsoft.com/office/officeart/2005/8/layout/pyramid3"/>
    <dgm:cxn modelId="{1D9C6AE9-27BF-439C-9399-9864E1D9286E}" type="presParOf" srcId="{0C8064D7-A559-4700-A5F7-20FAFAFF3779}" destId="{3F4E884F-BC57-40BC-AFA5-417E1C6C207D}" srcOrd="1" destOrd="0" presId="urn:microsoft.com/office/officeart/2005/8/layout/pyramid3"/>
    <dgm:cxn modelId="{202DA3D6-98EE-423D-B580-872A8DB40D72}" type="presParOf" srcId="{52C5C5DB-BFF3-4F3B-8976-F7E521FE520F}" destId="{987DF398-AB81-46B5-B1CD-CA7983FA23BA}" srcOrd="2" destOrd="0" presId="urn:microsoft.com/office/officeart/2005/8/layout/pyramid3"/>
    <dgm:cxn modelId="{D9250805-BF0E-434D-8256-9500A2A9A040}" type="presParOf" srcId="{987DF398-AB81-46B5-B1CD-CA7983FA23BA}" destId="{B9A67C0F-CD5F-4272-BD9E-D6B693020B37}" srcOrd="0" destOrd="0" presId="urn:microsoft.com/office/officeart/2005/8/layout/pyramid3"/>
    <dgm:cxn modelId="{6AF1E433-05C0-48E1-8C3E-3BEBBA10EBC4}" type="presParOf" srcId="{987DF398-AB81-46B5-B1CD-CA7983FA23BA}" destId="{F78F336F-3E43-43EB-B643-AE123246FD71}"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7B7BB7D-17A4-4AF3-97CD-153C8956E31D}" type="doc">
      <dgm:prSet loTypeId="urn:microsoft.com/office/officeart/2005/8/layout/pyramid2" loCatId="pyramid" qsTypeId="urn:microsoft.com/office/officeart/2005/8/quickstyle/simple1" qsCatId="simple" csTypeId="urn:microsoft.com/office/officeart/2005/8/colors/colorful5" csCatId="colorful" phldr="1"/>
      <dgm:spPr/>
      <dgm:t>
        <a:bodyPr/>
        <a:lstStyle/>
        <a:p>
          <a:endParaRPr lang="en-US"/>
        </a:p>
      </dgm:t>
    </dgm:pt>
    <dgm:pt modelId="{C3793777-0F61-407E-AB14-D61CE9056379}">
      <dgm:prSet custT="1"/>
      <dgm:spPr/>
      <dgm:t>
        <a:bodyPr/>
        <a:lstStyle/>
        <a:p>
          <a:pPr rtl="0"/>
          <a:r>
            <a:rPr lang="en-US" sz="1600" dirty="0"/>
            <a:t>Logistic Regression</a:t>
          </a:r>
        </a:p>
      </dgm:t>
    </dgm:pt>
    <dgm:pt modelId="{DA61BAE5-E287-4469-9181-547276480DF9}" type="parTrans" cxnId="{539C936B-04B1-4DC8-8C29-155321A2105D}">
      <dgm:prSet/>
      <dgm:spPr/>
      <dgm:t>
        <a:bodyPr/>
        <a:lstStyle/>
        <a:p>
          <a:endParaRPr lang="en-US"/>
        </a:p>
      </dgm:t>
    </dgm:pt>
    <dgm:pt modelId="{E770B50A-03EC-48EA-A577-89ED0423F755}" type="sibTrans" cxnId="{539C936B-04B1-4DC8-8C29-155321A2105D}">
      <dgm:prSet/>
      <dgm:spPr/>
      <dgm:t>
        <a:bodyPr/>
        <a:lstStyle/>
        <a:p>
          <a:endParaRPr lang="en-US"/>
        </a:p>
      </dgm:t>
    </dgm:pt>
    <dgm:pt modelId="{B6B61165-8196-4841-BCD0-2543B3C82E2E}">
      <dgm:prSet custT="1"/>
      <dgm:spPr/>
      <dgm:t>
        <a:bodyPr/>
        <a:lstStyle/>
        <a:p>
          <a:pPr rtl="0"/>
          <a:r>
            <a:rPr lang="en-US" sz="1600" dirty="0"/>
            <a:t>Decision tree</a:t>
          </a:r>
        </a:p>
      </dgm:t>
    </dgm:pt>
    <dgm:pt modelId="{5A1C77C5-55A2-430C-87BB-9BCABE4C74F5}" type="parTrans" cxnId="{EBBA2656-364E-4083-B778-232E6E72AC0A}">
      <dgm:prSet/>
      <dgm:spPr/>
      <dgm:t>
        <a:bodyPr/>
        <a:lstStyle/>
        <a:p>
          <a:endParaRPr lang="en-US"/>
        </a:p>
      </dgm:t>
    </dgm:pt>
    <dgm:pt modelId="{7099A5E7-E157-420A-9CC6-46234792BD8E}" type="sibTrans" cxnId="{EBBA2656-364E-4083-B778-232E6E72AC0A}">
      <dgm:prSet/>
      <dgm:spPr/>
      <dgm:t>
        <a:bodyPr/>
        <a:lstStyle/>
        <a:p>
          <a:endParaRPr lang="en-US"/>
        </a:p>
      </dgm:t>
    </dgm:pt>
    <dgm:pt modelId="{0BA28A66-5589-405B-A6DC-D9B8800BAAAC}">
      <dgm:prSet custT="1"/>
      <dgm:spPr/>
      <dgm:t>
        <a:bodyPr/>
        <a:lstStyle/>
        <a:p>
          <a:pPr rtl="0"/>
          <a:r>
            <a:rPr lang="en-US" sz="1600" dirty="0"/>
            <a:t>Boosted Tree</a:t>
          </a:r>
        </a:p>
      </dgm:t>
    </dgm:pt>
    <dgm:pt modelId="{E8B7C2B8-83D7-41B3-A240-31F42A0EB991}" type="parTrans" cxnId="{5B133BEB-1944-477D-9F70-4957AB19BC86}">
      <dgm:prSet/>
      <dgm:spPr/>
      <dgm:t>
        <a:bodyPr/>
        <a:lstStyle/>
        <a:p>
          <a:endParaRPr lang="en-US"/>
        </a:p>
      </dgm:t>
    </dgm:pt>
    <dgm:pt modelId="{C53146A8-AAD6-4B0F-ADB2-62D43FC33C90}" type="sibTrans" cxnId="{5B133BEB-1944-477D-9F70-4957AB19BC86}">
      <dgm:prSet/>
      <dgm:spPr/>
      <dgm:t>
        <a:bodyPr/>
        <a:lstStyle/>
        <a:p>
          <a:endParaRPr lang="en-US"/>
        </a:p>
      </dgm:t>
    </dgm:pt>
    <dgm:pt modelId="{883F9629-10FE-442E-967D-093F530CFD83}">
      <dgm:prSet custT="1"/>
      <dgm:spPr/>
      <dgm:t>
        <a:bodyPr/>
        <a:lstStyle/>
        <a:p>
          <a:pPr rtl="0"/>
          <a:r>
            <a:rPr lang="en-US" sz="1600" dirty="0"/>
            <a:t>Bootstrap tree</a:t>
          </a:r>
        </a:p>
      </dgm:t>
    </dgm:pt>
    <dgm:pt modelId="{DA4708C3-2F9D-48EE-9F57-865E5084C30F}" type="parTrans" cxnId="{6D4FDFBA-D600-41CA-8840-981C1F6BA398}">
      <dgm:prSet/>
      <dgm:spPr/>
      <dgm:t>
        <a:bodyPr/>
        <a:lstStyle/>
        <a:p>
          <a:endParaRPr lang="en-US"/>
        </a:p>
      </dgm:t>
    </dgm:pt>
    <dgm:pt modelId="{1DCB43C6-1A8A-44D6-8DD9-96D69358B292}" type="sibTrans" cxnId="{6D4FDFBA-D600-41CA-8840-981C1F6BA398}">
      <dgm:prSet/>
      <dgm:spPr/>
      <dgm:t>
        <a:bodyPr/>
        <a:lstStyle/>
        <a:p>
          <a:endParaRPr lang="en-US"/>
        </a:p>
      </dgm:t>
    </dgm:pt>
    <dgm:pt modelId="{91AA9180-A7F9-494D-976B-8576A5C8E308}">
      <dgm:prSet custT="1"/>
      <dgm:spPr/>
      <dgm:t>
        <a:bodyPr/>
        <a:lstStyle/>
        <a:p>
          <a:pPr rtl="0"/>
          <a:r>
            <a:rPr lang="en-US" sz="1600" dirty="0"/>
            <a:t>Neural</a:t>
          </a:r>
          <a:r>
            <a:rPr lang="en-US" sz="1400" dirty="0"/>
            <a:t> network</a:t>
          </a:r>
        </a:p>
      </dgm:t>
    </dgm:pt>
    <dgm:pt modelId="{6633D04C-7A7B-471B-A2C8-F58A0FBE4F06}" type="parTrans" cxnId="{68FC7962-6A48-4FDE-9F9E-CCF2EEC7C1F4}">
      <dgm:prSet/>
      <dgm:spPr/>
      <dgm:t>
        <a:bodyPr/>
        <a:lstStyle/>
        <a:p>
          <a:endParaRPr lang="en-US"/>
        </a:p>
      </dgm:t>
    </dgm:pt>
    <dgm:pt modelId="{05645036-F2F0-4D99-BF30-6BA9B1667DE4}" type="sibTrans" cxnId="{68FC7962-6A48-4FDE-9F9E-CCF2EEC7C1F4}">
      <dgm:prSet/>
      <dgm:spPr/>
      <dgm:t>
        <a:bodyPr/>
        <a:lstStyle/>
        <a:p>
          <a:endParaRPr lang="en-US"/>
        </a:p>
      </dgm:t>
    </dgm:pt>
    <dgm:pt modelId="{850177A4-66A7-4846-890E-49AB2272E743}">
      <dgm:prSet custT="1"/>
      <dgm:spPr/>
      <dgm:t>
        <a:bodyPr/>
        <a:lstStyle/>
        <a:p>
          <a:pPr rtl="0"/>
          <a:r>
            <a:rPr lang="en-US" sz="1600" dirty="0"/>
            <a:t>Discriminant</a:t>
          </a:r>
          <a:r>
            <a:rPr lang="en-US" sz="1400" dirty="0"/>
            <a:t> analysis</a:t>
          </a:r>
        </a:p>
      </dgm:t>
    </dgm:pt>
    <dgm:pt modelId="{EC30BD64-F548-4D09-BC29-AC28491DD274}" type="parTrans" cxnId="{947EB39C-B92A-410D-8BD4-7EF76A142684}">
      <dgm:prSet/>
      <dgm:spPr/>
      <dgm:t>
        <a:bodyPr/>
        <a:lstStyle/>
        <a:p>
          <a:endParaRPr lang="en-US"/>
        </a:p>
      </dgm:t>
    </dgm:pt>
    <dgm:pt modelId="{76079E1F-FD7B-4BD9-9F2D-2A5DC0CBBE90}" type="sibTrans" cxnId="{947EB39C-B92A-410D-8BD4-7EF76A142684}">
      <dgm:prSet/>
      <dgm:spPr/>
      <dgm:t>
        <a:bodyPr/>
        <a:lstStyle/>
        <a:p>
          <a:endParaRPr lang="en-US"/>
        </a:p>
      </dgm:t>
    </dgm:pt>
    <dgm:pt modelId="{80465F57-53A7-45E1-9994-5FF5CC8C5FFD}">
      <dgm:prSet custT="1"/>
      <dgm:spPr/>
      <dgm:t>
        <a:bodyPr/>
        <a:lstStyle/>
        <a:p>
          <a:pPr rtl="0"/>
          <a:r>
            <a:rPr lang="en-US" sz="1600" dirty="0"/>
            <a:t>A KNN Model</a:t>
          </a:r>
        </a:p>
      </dgm:t>
    </dgm:pt>
    <dgm:pt modelId="{C083A71D-82A5-4CEC-AE80-1D15AAC89BFB}" type="parTrans" cxnId="{E9C2A363-BEDA-410F-81C6-93F1CFDB0885}">
      <dgm:prSet/>
      <dgm:spPr/>
      <dgm:t>
        <a:bodyPr/>
        <a:lstStyle/>
        <a:p>
          <a:endParaRPr lang="en-US"/>
        </a:p>
      </dgm:t>
    </dgm:pt>
    <dgm:pt modelId="{3D19C3F5-9D5D-4C50-A8AA-97C66F5A2136}" type="sibTrans" cxnId="{E9C2A363-BEDA-410F-81C6-93F1CFDB0885}">
      <dgm:prSet/>
      <dgm:spPr/>
      <dgm:t>
        <a:bodyPr/>
        <a:lstStyle/>
        <a:p>
          <a:endParaRPr lang="en-US"/>
        </a:p>
      </dgm:t>
    </dgm:pt>
    <dgm:pt modelId="{59D38B79-B672-41E4-A77C-056118F0A897}">
      <dgm:prSet custT="1"/>
      <dgm:spPr/>
      <dgm:t>
        <a:bodyPr/>
        <a:lstStyle/>
        <a:p>
          <a:pPr rtl="0"/>
          <a:r>
            <a:rPr lang="en-US" sz="1600" dirty="0"/>
            <a:t>Navie</a:t>
          </a:r>
          <a:r>
            <a:rPr lang="en-US" sz="1400" dirty="0"/>
            <a:t> Bayes</a:t>
          </a:r>
        </a:p>
      </dgm:t>
    </dgm:pt>
    <dgm:pt modelId="{7FF0FBCC-58C0-419B-A63E-79A542C514E0}" type="parTrans" cxnId="{B94F6556-AD01-4F71-8FA1-5091AAB17DAF}">
      <dgm:prSet/>
      <dgm:spPr/>
      <dgm:t>
        <a:bodyPr/>
        <a:lstStyle/>
        <a:p>
          <a:endParaRPr lang="en-US"/>
        </a:p>
      </dgm:t>
    </dgm:pt>
    <dgm:pt modelId="{F52E6BC0-1B71-4B39-9FF3-44D4E002DF44}" type="sibTrans" cxnId="{B94F6556-AD01-4F71-8FA1-5091AAB17DAF}">
      <dgm:prSet/>
      <dgm:spPr/>
      <dgm:t>
        <a:bodyPr/>
        <a:lstStyle/>
        <a:p>
          <a:endParaRPr lang="en-US"/>
        </a:p>
      </dgm:t>
    </dgm:pt>
    <dgm:pt modelId="{89DEF914-CEC1-46A2-80F1-4543DFB71171}">
      <dgm:prSet custT="1"/>
      <dgm:spPr/>
      <dgm:t>
        <a:bodyPr/>
        <a:lstStyle/>
        <a:p>
          <a:pPr rtl="0"/>
          <a:r>
            <a:rPr lang="en-US" sz="1400" dirty="0"/>
            <a:t>Model </a:t>
          </a:r>
          <a:r>
            <a:rPr lang="en-US" sz="1600" dirty="0"/>
            <a:t>Comparison/Ensemble</a:t>
          </a:r>
          <a:r>
            <a:rPr lang="en-US" sz="1400" dirty="0"/>
            <a:t> model</a:t>
          </a:r>
        </a:p>
      </dgm:t>
    </dgm:pt>
    <dgm:pt modelId="{967FB53A-E081-45F3-BABB-AD87E6E04103}" type="parTrans" cxnId="{15D0C378-7D39-4769-A95F-5D194D9D0182}">
      <dgm:prSet/>
      <dgm:spPr/>
      <dgm:t>
        <a:bodyPr/>
        <a:lstStyle/>
        <a:p>
          <a:endParaRPr lang="en-US"/>
        </a:p>
      </dgm:t>
    </dgm:pt>
    <dgm:pt modelId="{116D1F4A-40D6-4BA3-B763-1BF7994493DB}" type="sibTrans" cxnId="{15D0C378-7D39-4769-A95F-5D194D9D0182}">
      <dgm:prSet/>
      <dgm:spPr/>
      <dgm:t>
        <a:bodyPr/>
        <a:lstStyle/>
        <a:p>
          <a:endParaRPr lang="en-US"/>
        </a:p>
      </dgm:t>
    </dgm:pt>
    <dgm:pt modelId="{7EA530B0-84B0-4DAB-B91D-BC2F78635768}" type="pres">
      <dgm:prSet presAssocID="{87B7BB7D-17A4-4AF3-97CD-153C8956E31D}" presName="compositeShape" presStyleCnt="0">
        <dgm:presLayoutVars>
          <dgm:dir/>
          <dgm:resizeHandles/>
        </dgm:presLayoutVars>
      </dgm:prSet>
      <dgm:spPr/>
    </dgm:pt>
    <dgm:pt modelId="{5ED482A9-9550-4204-BEE0-EE17B0A92249}" type="pres">
      <dgm:prSet presAssocID="{87B7BB7D-17A4-4AF3-97CD-153C8956E31D}" presName="pyramid" presStyleLbl="node1" presStyleIdx="0" presStyleCnt="1"/>
      <dgm:spPr/>
    </dgm:pt>
    <dgm:pt modelId="{C6A7BBEE-C6F7-45CA-BEFE-22A9ADBCC953}" type="pres">
      <dgm:prSet presAssocID="{87B7BB7D-17A4-4AF3-97CD-153C8956E31D}" presName="theList" presStyleCnt="0"/>
      <dgm:spPr/>
    </dgm:pt>
    <dgm:pt modelId="{C7A3F981-B7BE-4DF2-8611-C53DC0397588}" type="pres">
      <dgm:prSet presAssocID="{C3793777-0F61-407E-AB14-D61CE9056379}" presName="aNode" presStyleLbl="fgAcc1" presStyleIdx="0" presStyleCnt="9">
        <dgm:presLayoutVars>
          <dgm:bulletEnabled val="1"/>
        </dgm:presLayoutVars>
      </dgm:prSet>
      <dgm:spPr/>
    </dgm:pt>
    <dgm:pt modelId="{834CF0D5-12A7-4AA1-A3FC-ABC3FDA5C413}" type="pres">
      <dgm:prSet presAssocID="{C3793777-0F61-407E-AB14-D61CE9056379}" presName="aSpace" presStyleCnt="0"/>
      <dgm:spPr/>
    </dgm:pt>
    <dgm:pt modelId="{F153A04E-451E-42C4-8985-903CE8687C96}" type="pres">
      <dgm:prSet presAssocID="{B6B61165-8196-4841-BCD0-2543B3C82E2E}" presName="aNode" presStyleLbl="fgAcc1" presStyleIdx="1" presStyleCnt="9">
        <dgm:presLayoutVars>
          <dgm:bulletEnabled val="1"/>
        </dgm:presLayoutVars>
      </dgm:prSet>
      <dgm:spPr/>
    </dgm:pt>
    <dgm:pt modelId="{1362CAB0-15B5-497A-A857-FAF037FB69C8}" type="pres">
      <dgm:prSet presAssocID="{B6B61165-8196-4841-BCD0-2543B3C82E2E}" presName="aSpace" presStyleCnt="0"/>
      <dgm:spPr/>
    </dgm:pt>
    <dgm:pt modelId="{27EFDD91-7472-4ACE-8FF9-81F9D9C00A21}" type="pres">
      <dgm:prSet presAssocID="{0BA28A66-5589-405B-A6DC-D9B8800BAAAC}" presName="aNode" presStyleLbl="fgAcc1" presStyleIdx="2" presStyleCnt="9">
        <dgm:presLayoutVars>
          <dgm:bulletEnabled val="1"/>
        </dgm:presLayoutVars>
      </dgm:prSet>
      <dgm:spPr/>
    </dgm:pt>
    <dgm:pt modelId="{128A14AC-01F3-465A-8F59-3065BEFB8AD8}" type="pres">
      <dgm:prSet presAssocID="{0BA28A66-5589-405B-A6DC-D9B8800BAAAC}" presName="aSpace" presStyleCnt="0"/>
      <dgm:spPr/>
    </dgm:pt>
    <dgm:pt modelId="{605384D8-53B4-43E9-9212-E2906EC13DFE}" type="pres">
      <dgm:prSet presAssocID="{883F9629-10FE-442E-967D-093F530CFD83}" presName="aNode" presStyleLbl="fgAcc1" presStyleIdx="3" presStyleCnt="9">
        <dgm:presLayoutVars>
          <dgm:bulletEnabled val="1"/>
        </dgm:presLayoutVars>
      </dgm:prSet>
      <dgm:spPr/>
    </dgm:pt>
    <dgm:pt modelId="{528E46FB-8C7B-4843-9BDA-5D3D21173621}" type="pres">
      <dgm:prSet presAssocID="{883F9629-10FE-442E-967D-093F530CFD83}" presName="aSpace" presStyleCnt="0"/>
      <dgm:spPr/>
    </dgm:pt>
    <dgm:pt modelId="{14950A19-908D-428E-AC06-15AE29336A58}" type="pres">
      <dgm:prSet presAssocID="{91AA9180-A7F9-494D-976B-8576A5C8E308}" presName="aNode" presStyleLbl="fgAcc1" presStyleIdx="4" presStyleCnt="9">
        <dgm:presLayoutVars>
          <dgm:bulletEnabled val="1"/>
        </dgm:presLayoutVars>
      </dgm:prSet>
      <dgm:spPr/>
    </dgm:pt>
    <dgm:pt modelId="{9CE28C3E-4DFE-4184-ADC2-CF5E127D1850}" type="pres">
      <dgm:prSet presAssocID="{91AA9180-A7F9-494D-976B-8576A5C8E308}" presName="aSpace" presStyleCnt="0"/>
      <dgm:spPr/>
    </dgm:pt>
    <dgm:pt modelId="{00489FB0-543B-4D2F-A059-BEFF18377AAF}" type="pres">
      <dgm:prSet presAssocID="{850177A4-66A7-4846-890E-49AB2272E743}" presName="aNode" presStyleLbl="fgAcc1" presStyleIdx="5" presStyleCnt="9">
        <dgm:presLayoutVars>
          <dgm:bulletEnabled val="1"/>
        </dgm:presLayoutVars>
      </dgm:prSet>
      <dgm:spPr/>
    </dgm:pt>
    <dgm:pt modelId="{6541F9AA-54D7-43D8-9B1E-BC908286F090}" type="pres">
      <dgm:prSet presAssocID="{850177A4-66A7-4846-890E-49AB2272E743}" presName="aSpace" presStyleCnt="0"/>
      <dgm:spPr/>
    </dgm:pt>
    <dgm:pt modelId="{A6292469-9068-470A-A130-E93084DB6B1F}" type="pres">
      <dgm:prSet presAssocID="{80465F57-53A7-45E1-9994-5FF5CC8C5FFD}" presName="aNode" presStyleLbl="fgAcc1" presStyleIdx="6" presStyleCnt="9">
        <dgm:presLayoutVars>
          <dgm:bulletEnabled val="1"/>
        </dgm:presLayoutVars>
      </dgm:prSet>
      <dgm:spPr/>
    </dgm:pt>
    <dgm:pt modelId="{D35D85E6-5B68-421C-919A-9B2C48C25915}" type="pres">
      <dgm:prSet presAssocID="{80465F57-53A7-45E1-9994-5FF5CC8C5FFD}" presName="aSpace" presStyleCnt="0"/>
      <dgm:spPr/>
    </dgm:pt>
    <dgm:pt modelId="{CA9B47A7-52D7-49A7-BF2C-C29A4501FDD5}" type="pres">
      <dgm:prSet presAssocID="{59D38B79-B672-41E4-A77C-056118F0A897}" presName="aNode" presStyleLbl="fgAcc1" presStyleIdx="7" presStyleCnt="9">
        <dgm:presLayoutVars>
          <dgm:bulletEnabled val="1"/>
        </dgm:presLayoutVars>
      </dgm:prSet>
      <dgm:spPr/>
    </dgm:pt>
    <dgm:pt modelId="{A5612644-E6E7-41BA-88BF-610ACB8C4271}" type="pres">
      <dgm:prSet presAssocID="{59D38B79-B672-41E4-A77C-056118F0A897}" presName="aSpace" presStyleCnt="0"/>
      <dgm:spPr/>
    </dgm:pt>
    <dgm:pt modelId="{7DB6CEC7-E2B7-4F07-8D0A-2C4DDF41DF12}" type="pres">
      <dgm:prSet presAssocID="{89DEF914-CEC1-46A2-80F1-4543DFB71171}" presName="aNode" presStyleLbl="fgAcc1" presStyleIdx="8" presStyleCnt="9" custScaleX="99210" custScaleY="148872">
        <dgm:presLayoutVars>
          <dgm:bulletEnabled val="1"/>
        </dgm:presLayoutVars>
      </dgm:prSet>
      <dgm:spPr/>
    </dgm:pt>
    <dgm:pt modelId="{9196979B-AC07-42B7-9AB0-226E3D97B71C}" type="pres">
      <dgm:prSet presAssocID="{89DEF914-CEC1-46A2-80F1-4543DFB71171}" presName="aSpace" presStyleCnt="0"/>
      <dgm:spPr/>
    </dgm:pt>
  </dgm:ptLst>
  <dgm:cxnLst>
    <dgm:cxn modelId="{DF070603-42BF-4821-8A29-DBEA91A9CE30}" type="presOf" srcId="{C3793777-0F61-407E-AB14-D61CE9056379}" destId="{C7A3F981-B7BE-4DF2-8611-C53DC0397588}" srcOrd="0" destOrd="0" presId="urn:microsoft.com/office/officeart/2005/8/layout/pyramid2"/>
    <dgm:cxn modelId="{5C27C40C-28A5-453E-8A78-08D0D81779DA}" type="presOf" srcId="{59D38B79-B672-41E4-A77C-056118F0A897}" destId="{CA9B47A7-52D7-49A7-BF2C-C29A4501FDD5}" srcOrd="0" destOrd="0" presId="urn:microsoft.com/office/officeart/2005/8/layout/pyramid2"/>
    <dgm:cxn modelId="{5ACE882A-9AC7-4B5B-9358-91F5FBEEF5CF}" type="presOf" srcId="{883F9629-10FE-442E-967D-093F530CFD83}" destId="{605384D8-53B4-43E9-9212-E2906EC13DFE}" srcOrd="0" destOrd="0" presId="urn:microsoft.com/office/officeart/2005/8/layout/pyramid2"/>
    <dgm:cxn modelId="{554B4534-0633-4FD9-B284-CF6B476C8EA6}" type="presOf" srcId="{80465F57-53A7-45E1-9994-5FF5CC8C5FFD}" destId="{A6292469-9068-470A-A130-E93084DB6B1F}" srcOrd="0" destOrd="0" presId="urn:microsoft.com/office/officeart/2005/8/layout/pyramid2"/>
    <dgm:cxn modelId="{68FC7962-6A48-4FDE-9F9E-CCF2EEC7C1F4}" srcId="{87B7BB7D-17A4-4AF3-97CD-153C8956E31D}" destId="{91AA9180-A7F9-494D-976B-8576A5C8E308}" srcOrd="4" destOrd="0" parTransId="{6633D04C-7A7B-471B-A2C8-F58A0FBE4F06}" sibTransId="{05645036-F2F0-4D99-BF30-6BA9B1667DE4}"/>
    <dgm:cxn modelId="{E9C2A363-BEDA-410F-81C6-93F1CFDB0885}" srcId="{87B7BB7D-17A4-4AF3-97CD-153C8956E31D}" destId="{80465F57-53A7-45E1-9994-5FF5CC8C5FFD}" srcOrd="6" destOrd="0" parTransId="{C083A71D-82A5-4CEC-AE80-1D15AAC89BFB}" sibTransId="{3D19C3F5-9D5D-4C50-A8AA-97C66F5A2136}"/>
    <dgm:cxn modelId="{539C936B-04B1-4DC8-8C29-155321A2105D}" srcId="{87B7BB7D-17A4-4AF3-97CD-153C8956E31D}" destId="{C3793777-0F61-407E-AB14-D61CE9056379}" srcOrd="0" destOrd="0" parTransId="{DA61BAE5-E287-4469-9181-547276480DF9}" sibTransId="{E770B50A-03EC-48EA-A577-89ED0423F755}"/>
    <dgm:cxn modelId="{3660E26D-E3E0-44AB-B155-5350C3BA7542}" type="presOf" srcId="{B6B61165-8196-4841-BCD0-2543B3C82E2E}" destId="{F153A04E-451E-42C4-8985-903CE8687C96}" srcOrd="0" destOrd="0" presId="urn:microsoft.com/office/officeart/2005/8/layout/pyramid2"/>
    <dgm:cxn modelId="{EBBA2656-364E-4083-B778-232E6E72AC0A}" srcId="{87B7BB7D-17A4-4AF3-97CD-153C8956E31D}" destId="{B6B61165-8196-4841-BCD0-2543B3C82E2E}" srcOrd="1" destOrd="0" parTransId="{5A1C77C5-55A2-430C-87BB-9BCABE4C74F5}" sibTransId="{7099A5E7-E157-420A-9CC6-46234792BD8E}"/>
    <dgm:cxn modelId="{B94F6556-AD01-4F71-8FA1-5091AAB17DAF}" srcId="{87B7BB7D-17A4-4AF3-97CD-153C8956E31D}" destId="{59D38B79-B672-41E4-A77C-056118F0A897}" srcOrd="7" destOrd="0" parTransId="{7FF0FBCC-58C0-419B-A63E-79A542C514E0}" sibTransId="{F52E6BC0-1B71-4B39-9FF3-44D4E002DF44}"/>
    <dgm:cxn modelId="{5F36E176-8080-4A75-863D-026CE3E4672E}" type="presOf" srcId="{87B7BB7D-17A4-4AF3-97CD-153C8956E31D}" destId="{7EA530B0-84B0-4DAB-B91D-BC2F78635768}" srcOrd="0" destOrd="0" presId="urn:microsoft.com/office/officeart/2005/8/layout/pyramid2"/>
    <dgm:cxn modelId="{15D0C378-7D39-4769-A95F-5D194D9D0182}" srcId="{87B7BB7D-17A4-4AF3-97CD-153C8956E31D}" destId="{89DEF914-CEC1-46A2-80F1-4543DFB71171}" srcOrd="8" destOrd="0" parTransId="{967FB53A-E081-45F3-BABB-AD87E6E04103}" sibTransId="{116D1F4A-40D6-4BA3-B763-1BF7994493DB}"/>
    <dgm:cxn modelId="{947EB39C-B92A-410D-8BD4-7EF76A142684}" srcId="{87B7BB7D-17A4-4AF3-97CD-153C8956E31D}" destId="{850177A4-66A7-4846-890E-49AB2272E743}" srcOrd="5" destOrd="0" parTransId="{EC30BD64-F548-4D09-BC29-AC28491DD274}" sibTransId="{76079E1F-FD7B-4BD9-9F2D-2A5DC0CBBE90}"/>
    <dgm:cxn modelId="{6FC41CAF-02E5-46AA-9716-26AA5D515436}" type="presOf" srcId="{850177A4-66A7-4846-890E-49AB2272E743}" destId="{00489FB0-543B-4D2F-A059-BEFF18377AAF}" srcOrd="0" destOrd="0" presId="urn:microsoft.com/office/officeart/2005/8/layout/pyramid2"/>
    <dgm:cxn modelId="{A185BCB5-3B76-44B9-B97C-BCB2B3971C39}" type="presOf" srcId="{0BA28A66-5589-405B-A6DC-D9B8800BAAAC}" destId="{27EFDD91-7472-4ACE-8FF9-81F9D9C00A21}" srcOrd="0" destOrd="0" presId="urn:microsoft.com/office/officeart/2005/8/layout/pyramid2"/>
    <dgm:cxn modelId="{6D4FDFBA-D600-41CA-8840-981C1F6BA398}" srcId="{87B7BB7D-17A4-4AF3-97CD-153C8956E31D}" destId="{883F9629-10FE-442E-967D-093F530CFD83}" srcOrd="3" destOrd="0" parTransId="{DA4708C3-2F9D-48EE-9F57-865E5084C30F}" sibTransId="{1DCB43C6-1A8A-44D6-8DD9-96D69358B292}"/>
    <dgm:cxn modelId="{65A483D0-D51D-4627-A5F9-0FE139614594}" type="presOf" srcId="{91AA9180-A7F9-494D-976B-8576A5C8E308}" destId="{14950A19-908D-428E-AC06-15AE29336A58}" srcOrd="0" destOrd="0" presId="urn:microsoft.com/office/officeart/2005/8/layout/pyramid2"/>
    <dgm:cxn modelId="{633858DC-8761-4269-8A68-D40C96AB4746}" type="presOf" srcId="{89DEF914-CEC1-46A2-80F1-4543DFB71171}" destId="{7DB6CEC7-E2B7-4F07-8D0A-2C4DDF41DF12}" srcOrd="0" destOrd="0" presId="urn:microsoft.com/office/officeart/2005/8/layout/pyramid2"/>
    <dgm:cxn modelId="{5B133BEB-1944-477D-9F70-4957AB19BC86}" srcId="{87B7BB7D-17A4-4AF3-97CD-153C8956E31D}" destId="{0BA28A66-5589-405B-A6DC-D9B8800BAAAC}" srcOrd="2" destOrd="0" parTransId="{E8B7C2B8-83D7-41B3-A240-31F42A0EB991}" sibTransId="{C53146A8-AAD6-4B0F-ADB2-62D43FC33C90}"/>
    <dgm:cxn modelId="{159E8342-3F67-46A9-B888-E97DEF1046BE}" type="presParOf" srcId="{7EA530B0-84B0-4DAB-B91D-BC2F78635768}" destId="{5ED482A9-9550-4204-BEE0-EE17B0A92249}" srcOrd="0" destOrd="0" presId="urn:microsoft.com/office/officeart/2005/8/layout/pyramid2"/>
    <dgm:cxn modelId="{05DFA7BA-9EAD-4E94-8DDB-FE6E0CEE515D}" type="presParOf" srcId="{7EA530B0-84B0-4DAB-B91D-BC2F78635768}" destId="{C6A7BBEE-C6F7-45CA-BEFE-22A9ADBCC953}" srcOrd="1" destOrd="0" presId="urn:microsoft.com/office/officeart/2005/8/layout/pyramid2"/>
    <dgm:cxn modelId="{835A49E3-8EA1-4B3A-9658-70461A44F092}" type="presParOf" srcId="{C6A7BBEE-C6F7-45CA-BEFE-22A9ADBCC953}" destId="{C7A3F981-B7BE-4DF2-8611-C53DC0397588}" srcOrd="0" destOrd="0" presId="urn:microsoft.com/office/officeart/2005/8/layout/pyramid2"/>
    <dgm:cxn modelId="{17F94FF4-0C6D-41C1-A2D8-F5F38BE1A28E}" type="presParOf" srcId="{C6A7BBEE-C6F7-45CA-BEFE-22A9ADBCC953}" destId="{834CF0D5-12A7-4AA1-A3FC-ABC3FDA5C413}" srcOrd="1" destOrd="0" presId="urn:microsoft.com/office/officeart/2005/8/layout/pyramid2"/>
    <dgm:cxn modelId="{344525E2-A710-4E5C-8F7E-6F960C68D538}" type="presParOf" srcId="{C6A7BBEE-C6F7-45CA-BEFE-22A9ADBCC953}" destId="{F153A04E-451E-42C4-8985-903CE8687C96}" srcOrd="2" destOrd="0" presId="urn:microsoft.com/office/officeart/2005/8/layout/pyramid2"/>
    <dgm:cxn modelId="{2715A6C4-C8DA-4D33-9E60-494FBBDA5491}" type="presParOf" srcId="{C6A7BBEE-C6F7-45CA-BEFE-22A9ADBCC953}" destId="{1362CAB0-15B5-497A-A857-FAF037FB69C8}" srcOrd="3" destOrd="0" presId="urn:microsoft.com/office/officeart/2005/8/layout/pyramid2"/>
    <dgm:cxn modelId="{905D05C5-B9E3-44F7-BA37-272B3803ED39}" type="presParOf" srcId="{C6A7BBEE-C6F7-45CA-BEFE-22A9ADBCC953}" destId="{27EFDD91-7472-4ACE-8FF9-81F9D9C00A21}" srcOrd="4" destOrd="0" presId="urn:microsoft.com/office/officeart/2005/8/layout/pyramid2"/>
    <dgm:cxn modelId="{8BA6B633-3971-434D-92FC-98811793F6F3}" type="presParOf" srcId="{C6A7BBEE-C6F7-45CA-BEFE-22A9ADBCC953}" destId="{128A14AC-01F3-465A-8F59-3065BEFB8AD8}" srcOrd="5" destOrd="0" presId="urn:microsoft.com/office/officeart/2005/8/layout/pyramid2"/>
    <dgm:cxn modelId="{0D4C415E-E73B-4512-8B6D-116F4CCE094A}" type="presParOf" srcId="{C6A7BBEE-C6F7-45CA-BEFE-22A9ADBCC953}" destId="{605384D8-53B4-43E9-9212-E2906EC13DFE}" srcOrd="6" destOrd="0" presId="urn:microsoft.com/office/officeart/2005/8/layout/pyramid2"/>
    <dgm:cxn modelId="{1C0B0DF0-D21A-43DE-B74A-8ED70172AEF4}" type="presParOf" srcId="{C6A7BBEE-C6F7-45CA-BEFE-22A9ADBCC953}" destId="{528E46FB-8C7B-4843-9BDA-5D3D21173621}" srcOrd="7" destOrd="0" presId="urn:microsoft.com/office/officeart/2005/8/layout/pyramid2"/>
    <dgm:cxn modelId="{946926CD-7285-4CA8-B92C-3B7C4229CB24}" type="presParOf" srcId="{C6A7BBEE-C6F7-45CA-BEFE-22A9ADBCC953}" destId="{14950A19-908D-428E-AC06-15AE29336A58}" srcOrd="8" destOrd="0" presId="urn:microsoft.com/office/officeart/2005/8/layout/pyramid2"/>
    <dgm:cxn modelId="{A6D79B9C-19C7-46B3-98E8-EED3E4D236CC}" type="presParOf" srcId="{C6A7BBEE-C6F7-45CA-BEFE-22A9ADBCC953}" destId="{9CE28C3E-4DFE-4184-ADC2-CF5E127D1850}" srcOrd="9" destOrd="0" presId="urn:microsoft.com/office/officeart/2005/8/layout/pyramid2"/>
    <dgm:cxn modelId="{2CEFCD21-CE4F-4CE7-92DF-38335C8B8944}" type="presParOf" srcId="{C6A7BBEE-C6F7-45CA-BEFE-22A9ADBCC953}" destId="{00489FB0-543B-4D2F-A059-BEFF18377AAF}" srcOrd="10" destOrd="0" presId="urn:microsoft.com/office/officeart/2005/8/layout/pyramid2"/>
    <dgm:cxn modelId="{957214FB-DDDA-4B45-9040-B27DAA2E24E6}" type="presParOf" srcId="{C6A7BBEE-C6F7-45CA-BEFE-22A9ADBCC953}" destId="{6541F9AA-54D7-43D8-9B1E-BC908286F090}" srcOrd="11" destOrd="0" presId="urn:microsoft.com/office/officeart/2005/8/layout/pyramid2"/>
    <dgm:cxn modelId="{C129F26B-8992-43FA-AD67-46296EF3552C}" type="presParOf" srcId="{C6A7BBEE-C6F7-45CA-BEFE-22A9ADBCC953}" destId="{A6292469-9068-470A-A130-E93084DB6B1F}" srcOrd="12" destOrd="0" presId="urn:microsoft.com/office/officeart/2005/8/layout/pyramid2"/>
    <dgm:cxn modelId="{B6AC0A31-1FB1-441B-8499-8E59D11C1B9A}" type="presParOf" srcId="{C6A7BBEE-C6F7-45CA-BEFE-22A9ADBCC953}" destId="{D35D85E6-5B68-421C-919A-9B2C48C25915}" srcOrd="13" destOrd="0" presId="urn:microsoft.com/office/officeart/2005/8/layout/pyramid2"/>
    <dgm:cxn modelId="{EAEF61FC-915A-4007-AB35-8B6A6251EB41}" type="presParOf" srcId="{C6A7BBEE-C6F7-45CA-BEFE-22A9ADBCC953}" destId="{CA9B47A7-52D7-49A7-BF2C-C29A4501FDD5}" srcOrd="14" destOrd="0" presId="urn:microsoft.com/office/officeart/2005/8/layout/pyramid2"/>
    <dgm:cxn modelId="{F1B59CE4-E013-4CA9-BC2C-C9807CBDB1D3}" type="presParOf" srcId="{C6A7BBEE-C6F7-45CA-BEFE-22A9ADBCC953}" destId="{A5612644-E6E7-41BA-88BF-610ACB8C4271}" srcOrd="15" destOrd="0" presId="urn:microsoft.com/office/officeart/2005/8/layout/pyramid2"/>
    <dgm:cxn modelId="{A075A05F-0578-4EC3-817A-B78AFB85D4AE}" type="presParOf" srcId="{C6A7BBEE-C6F7-45CA-BEFE-22A9ADBCC953}" destId="{7DB6CEC7-E2B7-4F07-8D0A-2C4DDF41DF12}" srcOrd="16" destOrd="0" presId="urn:microsoft.com/office/officeart/2005/8/layout/pyramid2"/>
    <dgm:cxn modelId="{579DB148-A895-447F-BE93-9D7FD9B83BCA}" type="presParOf" srcId="{C6A7BBEE-C6F7-45CA-BEFE-22A9ADBCC953}" destId="{9196979B-AC07-42B7-9AB0-226E3D97B71C}" srcOrd="1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01D8163-2234-4E77-A93D-0BAAF756CDD3}" type="doc">
      <dgm:prSet loTypeId="urn:microsoft.com/office/officeart/2005/8/layout/vProcess5" loCatId="process" qsTypeId="urn:microsoft.com/office/officeart/2005/8/quickstyle/simple1" qsCatId="simple" csTypeId="urn:microsoft.com/office/officeart/2005/8/colors/colorful4" csCatId="colorful" phldr="1"/>
      <dgm:spPr/>
      <dgm:t>
        <a:bodyPr/>
        <a:lstStyle/>
        <a:p>
          <a:endParaRPr lang="en-US"/>
        </a:p>
      </dgm:t>
    </dgm:pt>
    <dgm:pt modelId="{D93D5838-143B-41CB-BFC8-12ECBAD2CC81}">
      <dgm:prSet phldrT="[Text]" custT="1"/>
      <dgm:spPr/>
      <dgm:t>
        <a:bodyPr/>
        <a:lstStyle/>
        <a:p>
          <a:r>
            <a:rPr lang="en-US" sz="1400" b="1" u="sng" dirty="0"/>
            <a:t>Mis Classification rate </a:t>
          </a:r>
        </a:p>
        <a:p>
          <a:r>
            <a:rPr lang="en-US" sz="1300" dirty="0"/>
            <a:t>- Based on the error of the model we can tell that with how much accuracy we are going to predict the model</a:t>
          </a:r>
        </a:p>
      </dgm:t>
    </dgm:pt>
    <dgm:pt modelId="{77F89055-B7A5-4636-85F7-31207FD30F6E}" type="parTrans" cxnId="{626CA356-219D-4BDB-B10E-96DF64C18D57}">
      <dgm:prSet/>
      <dgm:spPr/>
      <dgm:t>
        <a:bodyPr/>
        <a:lstStyle/>
        <a:p>
          <a:endParaRPr lang="en-US"/>
        </a:p>
      </dgm:t>
    </dgm:pt>
    <dgm:pt modelId="{99CB0198-A67B-4D29-B583-C91FCAD1C5C1}" type="sibTrans" cxnId="{626CA356-219D-4BDB-B10E-96DF64C18D57}">
      <dgm:prSet/>
      <dgm:spPr/>
      <dgm:t>
        <a:bodyPr/>
        <a:lstStyle/>
        <a:p>
          <a:endParaRPr lang="en-US" dirty="0"/>
        </a:p>
      </dgm:t>
    </dgm:pt>
    <dgm:pt modelId="{A1ACE325-9674-4CD0-93B3-897C9F0E5546}">
      <dgm:prSet phldrT="[Text]" custT="1"/>
      <dgm:spPr/>
      <dgm:t>
        <a:bodyPr/>
        <a:lstStyle/>
        <a:p>
          <a:r>
            <a:rPr lang="en-US" sz="1400" b="1" u="sng" dirty="0"/>
            <a:t>Confusion matrix</a:t>
          </a:r>
        </a:p>
        <a:p>
          <a:r>
            <a:rPr lang="en-US" sz="1300" dirty="0"/>
            <a:t>Based on the Accuracy of the model we figure the best performing model and also determine whether the model is  over fitting or not </a:t>
          </a:r>
        </a:p>
      </dgm:t>
    </dgm:pt>
    <dgm:pt modelId="{B1402395-2A4D-45EF-91F0-43E68B36225E}" type="parTrans" cxnId="{CA689526-5AF6-44D2-83A3-30D73649E4DD}">
      <dgm:prSet/>
      <dgm:spPr/>
      <dgm:t>
        <a:bodyPr/>
        <a:lstStyle/>
        <a:p>
          <a:endParaRPr lang="en-US"/>
        </a:p>
      </dgm:t>
    </dgm:pt>
    <dgm:pt modelId="{505CE2EE-C0A5-431D-AE1A-8593BEE7CFF8}" type="sibTrans" cxnId="{CA689526-5AF6-44D2-83A3-30D73649E4DD}">
      <dgm:prSet/>
      <dgm:spPr/>
      <dgm:t>
        <a:bodyPr/>
        <a:lstStyle/>
        <a:p>
          <a:endParaRPr lang="en-US" dirty="0"/>
        </a:p>
      </dgm:t>
    </dgm:pt>
    <dgm:pt modelId="{F7CBF33D-FA74-4D1B-AE16-FB08C9362655}">
      <dgm:prSet phldrT="[Text]" custT="1"/>
      <dgm:spPr/>
      <dgm:t>
        <a:bodyPr/>
        <a:lstStyle/>
        <a:p>
          <a:r>
            <a:rPr lang="en-US" sz="1400" b="1" u="sng" dirty="0"/>
            <a:t>ROC </a:t>
          </a:r>
        </a:p>
        <a:p>
          <a:r>
            <a:rPr lang="en-US" sz="1300" dirty="0"/>
            <a:t>Based on the maximum Area under curve</a:t>
          </a:r>
        </a:p>
      </dgm:t>
    </dgm:pt>
    <dgm:pt modelId="{32E0A756-7DF9-476B-940F-54E0555DF125}" type="parTrans" cxnId="{838D0A6A-CD9C-46BB-819F-B81BE068CE46}">
      <dgm:prSet/>
      <dgm:spPr/>
      <dgm:t>
        <a:bodyPr/>
        <a:lstStyle/>
        <a:p>
          <a:endParaRPr lang="en-US"/>
        </a:p>
      </dgm:t>
    </dgm:pt>
    <dgm:pt modelId="{11DC1C24-D832-4F18-8F39-D99BB1AD3A34}" type="sibTrans" cxnId="{838D0A6A-CD9C-46BB-819F-B81BE068CE46}">
      <dgm:prSet/>
      <dgm:spPr/>
      <dgm:t>
        <a:bodyPr/>
        <a:lstStyle/>
        <a:p>
          <a:endParaRPr lang="en-US" dirty="0"/>
        </a:p>
      </dgm:t>
    </dgm:pt>
    <dgm:pt modelId="{9ECE734E-DBEE-459E-878F-7ED6A63F603C}">
      <dgm:prSet phldrT="[Text]"/>
      <dgm:spPr/>
      <dgm:t>
        <a:bodyPr/>
        <a:lstStyle/>
        <a:p>
          <a:r>
            <a:rPr lang="en-US" b="1" u="sng" dirty="0"/>
            <a:t>Column Contributions</a:t>
          </a:r>
        </a:p>
        <a:p>
          <a:r>
            <a:rPr lang="en-US" dirty="0"/>
            <a:t>It can’t be major decision factor for every model but we can at least figure out whether any new variable had more significance with respect to target variable</a:t>
          </a:r>
        </a:p>
      </dgm:t>
    </dgm:pt>
    <dgm:pt modelId="{EEB9E598-15C2-4C13-B2DA-9216966F6197}" type="parTrans" cxnId="{A7D1FC38-1FD4-4D23-9595-5BD16A4E6455}">
      <dgm:prSet/>
      <dgm:spPr/>
      <dgm:t>
        <a:bodyPr/>
        <a:lstStyle/>
        <a:p>
          <a:endParaRPr lang="en-US"/>
        </a:p>
      </dgm:t>
    </dgm:pt>
    <dgm:pt modelId="{C60AB751-EA69-4B54-96ED-4F2AD9473E79}" type="sibTrans" cxnId="{A7D1FC38-1FD4-4D23-9595-5BD16A4E6455}">
      <dgm:prSet/>
      <dgm:spPr/>
      <dgm:t>
        <a:bodyPr/>
        <a:lstStyle/>
        <a:p>
          <a:endParaRPr lang="en-US"/>
        </a:p>
      </dgm:t>
    </dgm:pt>
    <dgm:pt modelId="{977C0F25-3E0B-45A7-847F-6FD6F3DD026F}" type="pres">
      <dgm:prSet presAssocID="{101D8163-2234-4E77-A93D-0BAAF756CDD3}" presName="outerComposite" presStyleCnt="0">
        <dgm:presLayoutVars>
          <dgm:chMax val="5"/>
          <dgm:dir/>
          <dgm:resizeHandles val="exact"/>
        </dgm:presLayoutVars>
      </dgm:prSet>
      <dgm:spPr/>
    </dgm:pt>
    <dgm:pt modelId="{2C006C89-581E-498A-859A-275BC13F1565}" type="pres">
      <dgm:prSet presAssocID="{101D8163-2234-4E77-A93D-0BAAF756CDD3}" presName="dummyMaxCanvas" presStyleCnt="0">
        <dgm:presLayoutVars/>
      </dgm:prSet>
      <dgm:spPr/>
    </dgm:pt>
    <dgm:pt modelId="{B2D3BB49-704E-4E33-AC22-DA4CD3912C0D}" type="pres">
      <dgm:prSet presAssocID="{101D8163-2234-4E77-A93D-0BAAF756CDD3}" presName="FourNodes_1" presStyleLbl="node1" presStyleIdx="0" presStyleCnt="4">
        <dgm:presLayoutVars>
          <dgm:bulletEnabled val="1"/>
        </dgm:presLayoutVars>
      </dgm:prSet>
      <dgm:spPr/>
    </dgm:pt>
    <dgm:pt modelId="{B1DD7A02-B119-41C0-8874-FED17A186110}" type="pres">
      <dgm:prSet presAssocID="{101D8163-2234-4E77-A93D-0BAAF756CDD3}" presName="FourNodes_2" presStyleLbl="node1" presStyleIdx="1" presStyleCnt="4">
        <dgm:presLayoutVars>
          <dgm:bulletEnabled val="1"/>
        </dgm:presLayoutVars>
      </dgm:prSet>
      <dgm:spPr/>
    </dgm:pt>
    <dgm:pt modelId="{B2110E46-FE9B-48FE-A97D-38E51BCCFBF1}" type="pres">
      <dgm:prSet presAssocID="{101D8163-2234-4E77-A93D-0BAAF756CDD3}" presName="FourNodes_3" presStyleLbl="node1" presStyleIdx="2" presStyleCnt="4">
        <dgm:presLayoutVars>
          <dgm:bulletEnabled val="1"/>
        </dgm:presLayoutVars>
      </dgm:prSet>
      <dgm:spPr/>
    </dgm:pt>
    <dgm:pt modelId="{D4612755-22CD-4F9D-9C33-498C202C550E}" type="pres">
      <dgm:prSet presAssocID="{101D8163-2234-4E77-A93D-0BAAF756CDD3}" presName="FourNodes_4" presStyleLbl="node1" presStyleIdx="3" presStyleCnt="4">
        <dgm:presLayoutVars>
          <dgm:bulletEnabled val="1"/>
        </dgm:presLayoutVars>
      </dgm:prSet>
      <dgm:spPr/>
    </dgm:pt>
    <dgm:pt modelId="{2814220E-DA2B-4071-81FA-076CC12780D9}" type="pres">
      <dgm:prSet presAssocID="{101D8163-2234-4E77-A93D-0BAAF756CDD3}" presName="FourConn_1-2" presStyleLbl="fgAccFollowNode1" presStyleIdx="0" presStyleCnt="3">
        <dgm:presLayoutVars>
          <dgm:bulletEnabled val="1"/>
        </dgm:presLayoutVars>
      </dgm:prSet>
      <dgm:spPr/>
    </dgm:pt>
    <dgm:pt modelId="{5A647892-5AA9-4912-A8BB-5DF42D5F40D7}" type="pres">
      <dgm:prSet presAssocID="{101D8163-2234-4E77-A93D-0BAAF756CDD3}" presName="FourConn_2-3" presStyleLbl="fgAccFollowNode1" presStyleIdx="1" presStyleCnt="3">
        <dgm:presLayoutVars>
          <dgm:bulletEnabled val="1"/>
        </dgm:presLayoutVars>
      </dgm:prSet>
      <dgm:spPr/>
    </dgm:pt>
    <dgm:pt modelId="{40138AEA-2665-4402-8FAC-F5198F431A4B}" type="pres">
      <dgm:prSet presAssocID="{101D8163-2234-4E77-A93D-0BAAF756CDD3}" presName="FourConn_3-4" presStyleLbl="fgAccFollowNode1" presStyleIdx="2" presStyleCnt="3">
        <dgm:presLayoutVars>
          <dgm:bulletEnabled val="1"/>
        </dgm:presLayoutVars>
      </dgm:prSet>
      <dgm:spPr/>
    </dgm:pt>
    <dgm:pt modelId="{856AF2F6-C78D-44DF-89FD-4BFF181E58D1}" type="pres">
      <dgm:prSet presAssocID="{101D8163-2234-4E77-A93D-0BAAF756CDD3}" presName="FourNodes_1_text" presStyleLbl="node1" presStyleIdx="3" presStyleCnt="4">
        <dgm:presLayoutVars>
          <dgm:bulletEnabled val="1"/>
        </dgm:presLayoutVars>
      </dgm:prSet>
      <dgm:spPr/>
    </dgm:pt>
    <dgm:pt modelId="{8E083779-6723-466B-AC5A-6B6732302E90}" type="pres">
      <dgm:prSet presAssocID="{101D8163-2234-4E77-A93D-0BAAF756CDD3}" presName="FourNodes_2_text" presStyleLbl="node1" presStyleIdx="3" presStyleCnt="4">
        <dgm:presLayoutVars>
          <dgm:bulletEnabled val="1"/>
        </dgm:presLayoutVars>
      </dgm:prSet>
      <dgm:spPr/>
    </dgm:pt>
    <dgm:pt modelId="{E46BACC4-F534-41F7-A505-8C93FC7CBB79}" type="pres">
      <dgm:prSet presAssocID="{101D8163-2234-4E77-A93D-0BAAF756CDD3}" presName="FourNodes_3_text" presStyleLbl="node1" presStyleIdx="3" presStyleCnt="4">
        <dgm:presLayoutVars>
          <dgm:bulletEnabled val="1"/>
        </dgm:presLayoutVars>
      </dgm:prSet>
      <dgm:spPr/>
    </dgm:pt>
    <dgm:pt modelId="{852380DC-273D-49BB-8B7F-015728A83737}" type="pres">
      <dgm:prSet presAssocID="{101D8163-2234-4E77-A93D-0BAAF756CDD3}" presName="FourNodes_4_text" presStyleLbl="node1" presStyleIdx="3" presStyleCnt="4">
        <dgm:presLayoutVars>
          <dgm:bulletEnabled val="1"/>
        </dgm:presLayoutVars>
      </dgm:prSet>
      <dgm:spPr/>
    </dgm:pt>
  </dgm:ptLst>
  <dgm:cxnLst>
    <dgm:cxn modelId="{6054340C-15C9-4DB8-BEB2-D9A45CC6400C}" type="presOf" srcId="{A1ACE325-9674-4CD0-93B3-897C9F0E5546}" destId="{8E083779-6723-466B-AC5A-6B6732302E90}" srcOrd="1" destOrd="0" presId="urn:microsoft.com/office/officeart/2005/8/layout/vProcess5"/>
    <dgm:cxn modelId="{CA689526-5AF6-44D2-83A3-30D73649E4DD}" srcId="{101D8163-2234-4E77-A93D-0BAAF756CDD3}" destId="{A1ACE325-9674-4CD0-93B3-897C9F0E5546}" srcOrd="1" destOrd="0" parTransId="{B1402395-2A4D-45EF-91F0-43E68B36225E}" sibTransId="{505CE2EE-C0A5-431D-AE1A-8593BEE7CFF8}"/>
    <dgm:cxn modelId="{D9646732-03C4-48C8-A155-D90546FE12B2}" type="presOf" srcId="{9ECE734E-DBEE-459E-878F-7ED6A63F603C}" destId="{D4612755-22CD-4F9D-9C33-498C202C550E}" srcOrd="0" destOrd="0" presId="urn:microsoft.com/office/officeart/2005/8/layout/vProcess5"/>
    <dgm:cxn modelId="{A7D1FC38-1FD4-4D23-9595-5BD16A4E6455}" srcId="{101D8163-2234-4E77-A93D-0BAAF756CDD3}" destId="{9ECE734E-DBEE-459E-878F-7ED6A63F603C}" srcOrd="3" destOrd="0" parTransId="{EEB9E598-15C2-4C13-B2DA-9216966F6197}" sibTransId="{C60AB751-EA69-4B54-96ED-4F2AD9473E79}"/>
    <dgm:cxn modelId="{1012603A-550E-4208-8C93-D08AC55C3CEE}" type="presOf" srcId="{F7CBF33D-FA74-4D1B-AE16-FB08C9362655}" destId="{B2110E46-FE9B-48FE-A97D-38E51BCCFBF1}" srcOrd="0" destOrd="0" presId="urn:microsoft.com/office/officeart/2005/8/layout/vProcess5"/>
    <dgm:cxn modelId="{9E91845F-2CFB-401D-9355-90DE16D893E8}" type="presOf" srcId="{F7CBF33D-FA74-4D1B-AE16-FB08C9362655}" destId="{E46BACC4-F534-41F7-A505-8C93FC7CBB79}" srcOrd="1" destOrd="0" presId="urn:microsoft.com/office/officeart/2005/8/layout/vProcess5"/>
    <dgm:cxn modelId="{838D0A6A-CD9C-46BB-819F-B81BE068CE46}" srcId="{101D8163-2234-4E77-A93D-0BAAF756CDD3}" destId="{F7CBF33D-FA74-4D1B-AE16-FB08C9362655}" srcOrd="2" destOrd="0" parTransId="{32E0A756-7DF9-476B-940F-54E0555DF125}" sibTransId="{11DC1C24-D832-4F18-8F39-D99BB1AD3A34}"/>
    <dgm:cxn modelId="{7D5B546E-8906-4CDA-8936-4DED1A315C55}" type="presOf" srcId="{99CB0198-A67B-4D29-B583-C91FCAD1C5C1}" destId="{2814220E-DA2B-4071-81FA-076CC12780D9}" srcOrd="0" destOrd="0" presId="urn:microsoft.com/office/officeart/2005/8/layout/vProcess5"/>
    <dgm:cxn modelId="{4F09F971-D17B-4C5D-B7D8-649C9C795CCC}" type="presOf" srcId="{101D8163-2234-4E77-A93D-0BAAF756CDD3}" destId="{977C0F25-3E0B-45A7-847F-6FD6F3DD026F}" srcOrd="0" destOrd="0" presId="urn:microsoft.com/office/officeart/2005/8/layout/vProcess5"/>
    <dgm:cxn modelId="{626CA356-219D-4BDB-B10E-96DF64C18D57}" srcId="{101D8163-2234-4E77-A93D-0BAAF756CDD3}" destId="{D93D5838-143B-41CB-BFC8-12ECBAD2CC81}" srcOrd="0" destOrd="0" parTransId="{77F89055-B7A5-4636-85F7-31207FD30F6E}" sibTransId="{99CB0198-A67B-4D29-B583-C91FCAD1C5C1}"/>
    <dgm:cxn modelId="{E956619C-D501-4A17-880E-B5FBAC196C20}" type="presOf" srcId="{9ECE734E-DBEE-459E-878F-7ED6A63F603C}" destId="{852380DC-273D-49BB-8B7F-015728A83737}" srcOrd="1" destOrd="0" presId="urn:microsoft.com/office/officeart/2005/8/layout/vProcess5"/>
    <dgm:cxn modelId="{434B229E-75EE-4FCF-B7A6-6FABBF720537}" type="presOf" srcId="{11DC1C24-D832-4F18-8F39-D99BB1AD3A34}" destId="{40138AEA-2665-4402-8FAC-F5198F431A4B}" srcOrd="0" destOrd="0" presId="urn:microsoft.com/office/officeart/2005/8/layout/vProcess5"/>
    <dgm:cxn modelId="{5A7675BC-83CA-476A-9F86-6875D7A8856B}" type="presOf" srcId="{D93D5838-143B-41CB-BFC8-12ECBAD2CC81}" destId="{856AF2F6-C78D-44DF-89FD-4BFF181E58D1}" srcOrd="1" destOrd="0" presId="urn:microsoft.com/office/officeart/2005/8/layout/vProcess5"/>
    <dgm:cxn modelId="{D867BDCD-DBFD-4CDE-8DDD-96D08120D43F}" type="presOf" srcId="{D93D5838-143B-41CB-BFC8-12ECBAD2CC81}" destId="{B2D3BB49-704E-4E33-AC22-DA4CD3912C0D}" srcOrd="0" destOrd="0" presId="urn:microsoft.com/office/officeart/2005/8/layout/vProcess5"/>
    <dgm:cxn modelId="{8EA590F1-D478-43D6-A4C7-31075D3D6A6D}" type="presOf" srcId="{A1ACE325-9674-4CD0-93B3-897C9F0E5546}" destId="{B1DD7A02-B119-41C0-8874-FED17A186110}" srcOrd="0" destOrd="0" presId="urn:microsoft.com/office/officeart/2005/8/layout/vProcess5"/>
    <dgm:cxn modelId="{32FB92FA-66B3-4DEA-AE9D-0D86E54AC9F2}" type="presOf" srcId="{505CE2EE-C0A5-431D-AE1A-8593BEE7CFF8}" destId="{5A647892-5AA9-4912-A8BB-5DF42D5F40D7}" srcOrd="0" destOrd="0" presId="urn:microsoft.com/office/officeart/2005/8/layout/vProcess5"/>
    <dgm:cxn modelId="{3C7A2CD5-CC2A-4421-90DB-1F0A3339087F}" type="presParOf" srcId="{977C0F25-3E0B-45A7-847F-6FD6F3DD026F}" destId="{2C006C89-581E-498A-859A-275BC13F1565}" srcOrd="0" destOrd="0" presId="urn:microsoft.com/office/officeart/2005/8/layout/vProcess5"/>
    <dgm:cxn modelId="{1D4AAAF6-7F42-4856-8891-9F6973BED0CF}" type="presParOf" srcId="{977C0F25-3E0B-45A7-847F-6FD6F3DD026F}" destId="{B2D3BB49-704E-4E33-AC22-DA4CD3912C0D}" srcOrd="1" destOrd="0" presId="urn:microsoft.com/office/officeart/2005/8/layout/vProcess5"/>
    <dgm:cxn modelId="{F452BEA1-1BF4-4505-B23F-F08D42360816}" type="presParOf" srcId="{977C0F25-3E0B-45A7-847F-6FD6F3DD026F}" destId="{B1DD7A02-B119-41C0-8874-FED17A186110}" srcOrd="2" destOrd="0" presId="urn:microsoft.com/office/officeart/2005/8/layout/vProcess5"/>
    <dgm:cxn modelId="{4AD38A0F-D18D-4F1A-83CC-29D5A0F039BC}" type="presParOf" srcId="{977C0F25-3E0B-45A7-847F-6FD6F3DD026F}" destId="{B2110E46-FE9B-48FE-A97D-38E51BCCFBF1}" srcOrd="3" destOrd="0" presId="urn:microsoft.com/office/officeart/2005/8/layout/vProcess5"/>
    <dgm:cxn modelId="{046BF3EA-F2A3-4AB0-A86C-A700517887BA}" type="presParOf" srcId="{977C0F25-3E0B-45A7-847F-6FD6F3DD026F}" destId="{D4612755-22CD-4F9D-9C33-498C202C550E}" srcOrd="4" destOrd="0" presId="urn:microsoft.com/office/officeart/2005/8/layout/vProcess5"/>
    <dgm:cxn modelId="{BFC909FB-7171-493A-9537-D3F21155F4C5}" type="presParOf" srcId="{977C0F25-3E0B-45A7-847F-6FD6F3DD026F}" destId="{2814220E-DA2B-4071-81FA-076CC12780D9}" srcOrd="5" destOrd="0" presId="urn:microsoft.com/office/officeart/2005/8/layout/vProcess5"/>
    <dgm:cxn modelId="{19B8E681-1A82-4F9C-9E40-FCEB86AF21B3}" type="presParOf" srcId="{977C0F25-3E0B-45A7-847F-6FD6F3DD026F}" destId="{5A647892-5AA9-4912-A8BB-5DF42D5F40D7}" srcOrd="6" destOrd="0" presId="urn:microsoft.com/office/officeart/2005/8/layout/vProcess5"/>
    <dgm:cxn modelId="{3735A19A-EF6A-431E-8C3F-2EE06EFCCBBE}" type="presParOf" srcId="{977C0F25-3E0B-45A7-847F-6FD6F3DD026F}" destId="{40138AEA-2665-4402-8FAC-F5198F431A4B}" srcOrd="7" destOrd="0" presId="urn:microsoft.com/office/officeart/2005/8/layout/vProcess5"/>
    <dgm:cxn modelId="{52EEB136-C8A4-4CEF-A4DF-272CDD6C4BC0}" type="presParOf" srcId="{977C0F25-3E0B-45A7-847F-6FD6F3DD026F}" destId="{856AF2F6-C78D-44DF-89FD-4BFF181E58D1}" srcOrd="8" destOrd="0" presId="urn:microsoft.com/office/officeart/2005/8/layout/vProcess5"/>
    <dgm:cxn modelId="{990F3079-4644-4754-BB3D-4A563A645F03}" type="presParOf" srcId="{977C0F25-3E0B-45A7-847F-6FD6F3DD026F}" destId="{8E083779-6723-466B-AC5A-6B6732302E90}" srcOrd="9" destOrd="0" presId="urn:microsoft.com/office/officeart/2005/8/layout/vProcess5"/>
    <dgm:cxn modelId="{441E2F17-AF2A-4B1F-B054-9F718593C76C}" type="presParOf" srcId="{977C0F25-3E0B-45A7-847F-6FD6F3DD026F}" destId="{E46BACC4-F534-41F7-A505-8C93FC7CBB79}" srcOrd="10" destOrd="0" presId="urn:microsoft.com/office/officeart/2005/8/layout/vProcess5"/>
    <dgm:cxn modelId="{EDF6EFB1-E3B4-4983-8E60-97C159410C59}" type="presParOf" srcId="{977C0F25-3E0B-45A7-847F-6FD6F3DD026F}" destId="{852380DC-273D-49BB-8B7F-015728A83737}"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49E4C74-9F09-4CE6-B0FD-E512E80DC731}" type="doc">
      <dgm:prSet loTypeId="urn:microsoft.com/office/officeart/2005/8/layout/funnel1" loCatId="relationship" qsTypeId="urn:microsoft.com/office/officeart/2005/8/quickstyle/simple1" qsCatId="simple" csTypeId="urn:microsoft.com/office/officeart/2005/8/colors/colorful4" csCatId="colorful" phldr="1"/>
      <dgm:spPr/>
      <dgm:t>
        <a:bodyPr/>
        <a:lstStyle/>
        <a:p>
          <a:endParaRPr lang="en-US"/>
        </a:p>
      </dgm:t>
    </dgm:pt>
    <dgm:pt modelId="{BE64EA3C-EED6-4ECB-8D84-6CD837706317}">
      <dgm:prSet phldrT="[Text]"/>
      <dgm:spPr/>
      <dgm:t>
        <a:bodyPr/>
        <a:lstStyle/>
        <a:p>
          <a:r>
            <a:rPr lang="en-US" dirty="0"/>
            <a:t>Decision Tree</a:t>
          </a:r>
        </a:p>
      </dgm:t>
    </dgm:pt>
    <dgm:pt modelId="{CF47E1BD-3DAA-43EF-9A31-C48A67DE71B0}" type="parTrans" cxnId="{79262B0A-2E52-419C-9EF5-EEB551FDEEF6}">
      <dgm:prSet/>
      <dgm:spPr/>
      <dgm:t>
        <a:bodyPr/>
        <a:lstStyle/>
        <a:p>
          <a:endParaRPr lang="en-US"/>
        </a:p>
      </dgm:t>
    </dgm:pt>
    <dgm:pt modelId="{ADA20716-8D28-4B1F-B390-58417CA2A4AF}" type="sibTrans" cxnId="{79262B0A-2E52-419C-9EF5-EEB551FDEEF6}">
      <dgm:prSet/>
      <dgm:spPr/>
      <dgm:t>
        <a:bodyPr/>
        <a:lstStyle/>
        <a:p>
          <a:endParaRPr lang="en-US"/>
        </a:p>
      </dgm:t>
    </dgm:pt>
    <dgm:pt modelId="{95318FC4-DA1A-4878-ACF4-8C48CBB758CB}">
      <dgm:prSet phldrT="[Text]"/>
      <dgm:spPr/>
      <dgm:t>
        <a:bodyPr/>
        <a:lstStyle/>
        <a:p>
          <a:r>
            <a:rPr lang="en-US" dirty="0"/>
            <a:t>logistic</a:t>
          </a:r>
        </a:p>
      </dgm:t>
    </dgm:pt>
    <dgm:pt modelId="{A9D36B10-06F4-411E-AC71-6EA850A98496}" type="parTrans" cxnId="{F5AB3C18-846D-440C-9DF8-7BE9AA34E974}">
      <dgm:prSet/>
      <dgm:spPr/>
      <dgm:t>
        <a:bodyPr/>
        <a:lstStyle/>
        <a:p>
          <a:endParaRPr lang="en-US"/>
        </a:p>
      </dgm:t>
    </dgm:pt>
    <dgm:pt modelId="{159A7637-8319-49A3-B838-FBE77C47B070}" type="sibTrans" cxnId="{F5AB3C18-846D-440C-9DF8-7BE9AA34E974}">
      <dgm:prSet/>
      <dgm:spPr/>
      <dgm:t>
        <a:bodyPr/>
        <a:lstStyle/>
        <a:p>
          <a:endParaRPr lang="en-US"/>
        </a:p>
      </dgm:t>
    </dgm:pt>
    <dgm:pt modelId="{8FDB64C1-9FD4-4633-9822-ED800ECF8CFD}">
      <dgm:prSet phldrT="[Text]"/>
      <dgm:spPr/>
      <dgm:t>
        <a:bodyPr/>
        <a:lstStyle/>
        <a:p>
          <a:r>
            <a:rPr lang="en-US" dirty="0"/>
            <a:t>Bootstrap </a:t>
          </a:r>
        </a:p>
      </dgm:t>
    </dgm:pt>
    <dgm:pt modelId="{30411538-68C9-41ED-8F95-550A86EF4B2C}" type="parTrans" cxnId="{D8BB5257-7CCC-4CC6-8F8B-6D4507AB3BE1}">
      <dgm:prSet/>
      <dgm:spPr/>
      <dgm:t>
        <a:bodyPr/>
        <a:lstStyle/>
        <a:p>
          <a:endParaRPr lang="en-US"/>
        </a:p>
      </dgm:t>
    </dgm:pt>
    <dgm:pt modelId="{60FF702F-502B-481C-B97D-AA8A303051FD}" type="sibTrans" cxnId="{D8BB5257-7CCC-4CC6-8F8B-6D4507AB3BE1}">
      <dgm:prSet/>
      <dgm:spPr/>
      <dgm:t>
        <a:bodyPr/>
        <a:lstStyle/>
        <a:p>
          <a:endParaRPr lang="en-US"/>
        </a:p>
      </dgm:t>
    </dgm:pt>
    <dgm:pt modelId="{B36DAAFD-6BFB-4FF1-9468-0991514F8B05}">
      <dgm:prSet phldrT="[Text]"/>
      <dgm:spPr/>
      <dgm:t>
        <a:bodyPr/>
        <a:lstStyle/>
        <a:p>
          <a:r>
            <a:rPr lang="en-US" b="1" dirty="0"/>
            <a:t>Model Averaged Ensemble Model </a:t>
          </a:r>
        </a:p>
      </dgm:t>
    </dgm:pt>
    <dgm:pt modelId="{D1BE6AB8-2926-4397-A95D-A9D95CA1C12E}" type="parTrans" cxnId="{231B7C39-5959-4468-AF6E-D0464D4AFDED}">
      <dgm:prSet/>
      <dgm:spPr/>
      <dgm:t>
        <a:bodyPr/>
        <a:lstStyle/>
        <a:p>
          <a:endParaRPr lang="en-US"/>
        </a:p>
      </dgm:t>
    </dgm:pt>
    <dgm:pt modelId="{057AF6A3-30CA-4D88-B0A4-1370ED70CDD3}" type="sibTrans" cxnId="{231B7C39-5959-4468-AF6E-D0464D4AFDED}">
      <dgm:prSet/>
      <dgm:spPr/>
      <dgm:t>
        <a:bodyPr/>
        <a:lstStyle/>
        <a:p>
          <a:endParaRPr lang="en-US"/>
        </a:p>
      </dgm:t>
    </dgm:pt>
    <dgm:pt modelId="{9CB9F36F-0C8D-4E07-BDBF-D0F4611159DB}" type="pres">
      <dgm:prSet presAssocID="{C49E4C74-9F09-4CE6-B0FD-E512E80DC731}" presName="Name0" presStyleCnt="0">
        <dgm:presLayoutVars>
          <dgm:chMax val="4"/>
          <dgm:resizeHandles val="exact"/>
        </dgm:presLayoutVars>
      </dgm:prSet>
      <dgm:spPr/>
    </dgm:pt>
    <dgm:pt modelId="{1D10C34B-701E-492C-9307-3C6735131FAE}" type="pres">
      <dgm:prSet presAssocID="{C49E4C74-9F09-4CE6-B0FD-E512E80DC731}" presName="ellipse" presStyleLbl="trBgShp" presStyleIdx="0" presStyleCnt="1"/>
      <dgm:spPr/>
    </dgm:pt>
    <dgm:pt modelId="{42D7FD3E-624B-466E-84B2-FC2DA6A21582}" type="pres">
      <dgm:prSet presAssocID="{C49E4C74-9F09-4CE6-B0FD-E512E80DC731}" presName="arrow1" presStyleLbl="fgShp" presStyleIdx="0" presStyleCnt="1"/>
      <dgm:spPr/>
    </dgm:pt>
    <dgm:pt modelId="{1D1DE6A8-2865-4C15-922A-D44D802346F3}" type="pres">
      <dgm:prSet presAssocID="{C49E4C74-9F09-4CE6-B0FD-E512E80DC731}" presName="rectangle" presStyleLbl="revTx" presStyleIdx="0" presStyleCnt="1" custScaleX="132402" custLinFactNeighborX="-4985" custLinFactNeighborY="14375">
        <dgm:presLayoutVars>
          <dgm:bulletEnabled val="1"/>
        </dgm:presLayoutVars>
      </dgm:prSet>
      <dgm:spPr/>
    </dgm:pt>
    <dgm:pt modelId="{E194874D-9F69-408C-B982-10A680B1479D}" type="pres">
      <dgm:prSet presAssocID="{95318FC4-DA1A-4878-ACF4-8C48CBB758CB}" presName="item1" presStyleLbl="node1" presStyleIdx="0" presStyleCnt="3" custScaleX="65307" custScaleY="62704">
        <dgm:presLayoutVars>
          <dgm:bulletEnabled val="1"/>
        </dgm:presLayoutVars>
      </dgm:prSet>
      <dgm:spPr/>
    </dgm:pt>
    <dgm:pt modelId="{DAC576E7-03C1-4896-B413-B3DBC6B50253}" type="pres">
      <dgm:prSet presAssocID="{8FDB64C1-9FD4-4633-9822-ED800ECF8CFD}" presName="item2" presStyleLbl="node1" presStyleIdx="1" presStyleCnt="3" custScaleX="68350" custScaleY="65791" custLinFactNeighborX="-23232">
        <dgm:presLayoutVars>
          <dgm:bulletEnabled val="1"/>
        </dgm:presLayoutVars>
      </dgm:prSet>
      <dgm:spPr/>
    </dgm:pt>
    <dgm:pt modelId="{905781C2-18E1-4EB9-8E54-50C744995B83}" type="pres">
      <dgm:prSet presAssocID="{B36DAAFD-6BFB-4FF1-9468-0991514F8B05}" presName="item3" presStyleLbl="node1" presStyleIdx="2" presStyleCnt="3" custScaleX="68620" custScaleY="58243" custLinFactNeighborX="-75391" custLinFactNeighborY="-21230">
        <dgm:presLayoutVars>
          <dgm:bulletEnabled val="1"/>
        </dgm:presLayoutVars>
      </dgm:prSet>
      <dgm:spPr/>
    </dgm:pt>
    <dgm:pt modelId="{C761D3DD-7B00-49DD-90C2-7583CD71121E}" type="pres">
      <dgm:prSet presAssocID="{C49E4C74-9F09-4CE6-B0FD-E512E80DC731}" presName="funnel" presStyleLbl="trAlignAcc1" presStyleIdx="0" presStyleCnt="1" custScaleX="148918" custScaleY="142857"/>
      <dgm:spPr/>
    </dgm:pt>
  </dgm:ptLst>
  <dgm:cxnLst>
    <dgm:cxn modelId="{79262B0A-2E52-419C-9EF5-EEB551FDEEF6}" srcId="{C49E4C74-9F09-4CE6-B0FD-E512E80DC731}" destId="{BE64EA3C-EED6-4ECB-8D84-6CD837706317}" srcOrd="0" destOrd="0" parTransId="{CF47E1BD-3DAA-43EF-9A31-C48A67DE71B0}" sibTransId="{ADA20716-8D28-4B1F-B390-58417CA2A4AF}"/>
    <dgm:cxn modelId="{F5AB3C18-846D-440C-9DF8-7BE9AA34E974}" srcId="{C49E4C74-9F09-4CE6-B0FD-E512E80DC731}" destId="{95318FC4-DA1A-4878-ACF4-8C48CBB758CB}" srcOrd="1" destOrd="0" parTransId="{A9D36B10-06F4-411E-AC71-6EA850A98496}" sibTransId="{159A7637-8319-49A3-B838-FBE77C47B070}"/>
    <dgm:cxn modelId="{231B7C39-5959-4468-AF6E-D0464D4AFDED}" srcId="{C49E4C74-9F09-4CE6-B0FD-E512E80DC731}" destId="{B36DAAFD-6BFB-4FF1-9468-0991514F8B05}" srcOrd="3" destOrd="0" parTransId="{D1BE6AB8-2926-4397-A95D-A9D95CA1C12E}" sibTransId="{057AF6A3-30CA-4D88-B0A4-1370ED70CDD3}"/>
    <dgm:cxn modelId="{0F997042-C478-438F-9372-9E8D3B9652F7}" type="presOf" srcId="{B36DAAFD-6BFB-4FF1-9468-0991514F8B05}" destId="{1D1DE6A8-2865-4C15-922A-D44D802346F3}" srcOrd="0" destOrd="0" presId="urn:microsoft.com/office/officeart/2005/8/layout/funnel1"/>
    <dgm:cxn modelId="{A7207D74-1D6B-468B-BF1B-77C9180F7492}" type="presOf" srcId="{C49E4C74-9F09-4CE6-B0FD-E512E80DC731}" destId="{9CB9F36F-0C8D-4E07-BDBF-D0F4611159DB}" srcOrd="0" destOrd="0" presId="urn:microsoft.com/office/officeart/2005/8/layout/funnel1"/>
    <dgm:cxn modelId="{D8BB5257-7CCC-4CC6-8F8B-6D4507AB3BE1}" srcId="{C49E4C74-9F09-4CE6-B0FD-E512E80DC731}" destId="{8FDB64C1-9FD4-4633-9822-ED800ECF8CFD}" srcOrd="2" destOrd="0" parTransId="{30411538-68C9-41ED-8F95-550A86EF4B2C}" sibTransId="{60FF702F-502B-481C-B97D-AA8A303051FD}"/>
    <dgm:cxn modelId="{7999B358-8121-4292-A256-941177305090}" type="presOf" srcId="{BE64EA3C-EED6-4ECB-8D84-6CD837706317}" destId="{905781C2-18E1-4EB9-8E54-50C744995B83}" srcOrd="0" destOrd="0" presId="urn:microsoft.com/office/officeart/2005/8/layout/funnel1"/>
    <dgm:cxn modelId="{3E6ADB8E-27B6-4EDE-96E8-BEB46D489AED}" type="presOf" srcId="{8FDB64C1-9FD4-4633-9822-ED800ECF8CFD}" destId="{E194874D-9F69-408C-B982-10A680B1479D}" srcOrd="0" destOrd="0" presId="urn:microsoft.com/office/officeart/2005/8/layout/funnel1"/>
    <dgm:cxn modelId="{A22A85EC-2A29-4D8A-B902-73EAD901F3B3}" type="presOf" srcId="{95318FC4-DA1A-4878-ACF4-8C48CBB758CB}" destId="{DAC576E7-03C1-4896-B413-B3DBC6B50253}" srcOrd="0" destOrd="0" presId="urn:microsoft.com/office/officeart/2005/8/layout/funnel1"/>
    <dgm:cxn modelId="{01AFDE93-2400-4435-8F2F-7072545D509D}" type="presParOf" srcId="{9CB9F36F-0C8D-4E07-BDBF-D0F4611159DB}" destId="{1D10C34B-701E-492C-9307-3C6735131FAE}" srcOrd="0" destOrd="0" presId="urn:microsoft.com/office/officeart/2005/8/layout/funnel1"/>
    <dgm:cxn modelId="{2BFD56B5-0CBE-42D6-8B6C-7A2D732D8B2C}" type="presParOf" srcId="{9CB9F36F-0C8D-4E07-BDBF-D0F4611159DB}" destId="{42D7FD3E-624B-466E-84B2-FC2DA6A21582}" srcOrd="1" destOrd="0" presId="urn:microsoft.com/office/officeart/2005/8/layout/funnel1"/>
    <dgm:cxn modelId="{973343C8-827A-4E16-BF44-59302BE85AE1}" type="presParOf" srcId="{9CB9F36F-0C8D-4E07-BDBF-D0F4611159DB}" destId="{1D1DE6A8-2865-4C15-922A-D44D802346F3}" srcOrd="2" destOrd="0" presId="urn:microsoft.com/office/officeart/2005/8/layout/funnel1"/>
    <dgm:cxn modelId="{7C65B5C8-2D11-4626-9377-4BAE7CB6BDE8}" type="presParOf" srcId="{9CB9F36F-0C8D-4E07-BDBF-D0F4611159DB}" destId="{E194874D-9F69-408C-B982-10A680B1479D}" srcOrd="3" destOrd="0" presId="urn:microsoft.com/office/officeart/2005/8/layout/funnel1"/>
    <dgm:cxn modelId="{91C8D87A-CF3E-49CE-B6A4-8F82931B8954}" type="presParOf" srcId="{9CB9F36F-0C8D-4E07-BDBF-D0F4611159DB}" destId="{DAC576E7-03C1-4896-B413-B3DBC6B50253}" srcOrd="4" destOrd="0" presId="urn:microsoft.com/office/officeart/2005/8/layout/funnel1"/>
    <dgm:cxn modelId="{7038F2BE-D4B0-46CE-B329-9D5034F6BCA6}" type="presParOf" srcId="{9CB9F36F-0C8D-4E07-BDBF-D0F4611159DB}" destId="{905781C2-18E1-4EB9-8E54-50C744995B83}" srcOrd="5" destOrd="0" presId="urn:microsoft.com/office/officeart/2005/8/layout/funnel1"/>
    <dgm:cxn modelId="{76236244-9C32-461E-88CF-82D840F94384}" type="presParOf" srcId="{9CB9F36F-0C8D-4E07-BDBF-D0F4611159DB}" destId="{C761D3DD-7B00-49DD-90C2-7583CD71121E}"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251CFC4-884E-4391-B6DF-00014D62A92A}" type="doc">
      <dgm:prSet loTypeId="urn:microsoft.com/office/officeart/2005/8/layout/radial5" loCatId="relationship" qsTypeId="urn:microsoft.com/office/officeart/2005/8/quickstyle/simple1" qsCatId="simple" csTypeId="urn:microsoft.com/office/officeart/2005/8/colors/colorful5" csCatId="colorful" phldr="1"/>
      <dgm:spPr/>
      <dgm:t>
        <a:bodyPr/>
        <a:lstStyle/>
        <a:p>
          <a:endParaRPr lang="en-US"/>
        </a:p>
      </dgm:t>
    </dgm:pt>
    <dgm:pt modelId="{D3AC6080-E31F-4313-971B-0ECC040CC086}">
      <dgm:prSet phldrT="[Text]" custT="1"/>
      <dgm:spPr/>
      <dgm:t>
        <a:bodyPr/>
        <a:lstStyle/>
        <a:p>
          <a:r>
            <a:rPr lang="en-US" sz="1000" dirty="0"/>
            <a:t>Based on the comparison of Boosted and Model averaged ensemble model we can confidently say that both model are not </a:t>
          </a:r>
          <a:r>
            <a:rPr lang="en-US" sz="1000" dirty="0" err="1"/>
            <a:t>overfiiting</a:t>
          </a:r>
          <a:endParaRPr lang="en-US" sz="1000" dirty="0"/>
        </a:p>
      </dgm:t>
    </dgm:pt>
    <dgm:pt modelId="{A5803892-3DA6-48B6-8543-EBC7371EB2F2}" type="parTrans" cxnId="{10FDD583-6652-4FC5-9F96-CFA637E6B596}">
      <dgm:prSet/>
      <dgm:spPr/>
      <dgm:t>
        <a:bodyPr/>
        <a:lstStyle/>
        <a:p>
          <a:endParaRPr lang="en-US"/>
        </a:p>
      </dgm:t>
    </dgm:pt>
    <dgm:pt modelId="{D3F1E223-1651-43AF-B4B3-CD464F5FD028}" type="sibTrans" cxnId="{10FDD583-6652-4FC5-9F96-CFA637E6B596}">
      <dgm:prSet/>
      <dgm:spPr/>
      <dgm:t>
        <a:bodyPr/>
        <a:lstStyle/>
        <a:p>
          <a:endParaRPr lang="en-US"/>
        </a:p>
      </dgm:t>
    </dgm:pt>
    <dgm:pt modelId="{F98B431F-345D-46A6-9009-153024A87A69}">
      <dgm:prSet phldrT="[Text]" custT="1"/>
      <dgm:spPr/>
      <dgm:t>
        <a:bodyPr/>
        <a:lstStyle/>
        <a:p>
          <a:r>
            <a:rPr lang="en-US" sz="1050" dirty="0"/>
            <a:t>Accuracy of the bootstrap model = 76.21 %</a:t>
          </a:r>
        </a:p>
      </dgm:t>
    </dgm:pt>
    <dgm:pt modelId="{09D61079-BEC5-437E-AD5B-21C24DE9019D}" type="parTrans" cxnId="{689D102E-082C-468B-B6D1-2E75E44088E2}">
      <dgm:prSet/>
      <dgm:spPr/>
      <dgm:t>
        <a:bodyPr/>
        <a:lstStyle/>
        <a:p>
          <a:endParaRPr lang="en-US"/>
        </a:p>
      </dgm:t>
    </dgm:pt>
    <dgm:pt modelId="{825AE44B-66F4-49C8-8652-88729DED4A64}" type="sibTrans" cxnId="{689D102E-082C-468B-B6D1-2E75E44088E2}">
      <dgm:prSet/>
      <dgm:spPr/>
      <dgm:t>
        <a:bodyPr/>
        <a:lstStyle/>
        <a:p>
          <a:endParaRPr lang="en-US"/>
        </a:p>
      </dgm:t>
    </dgm:pt>
    <dgm:pt modelId="{429946FF-66A7-4E61-B6E0-C556B1995CAC}">
      <dgm:prSet phldrT="[Text]" custT="1"/>
      <dgm:spPr>
        <a:solidFill>
          <a:schemeClr val="accent6">
            <a:lumMod val="75000"/>
          </a:schemeClr>
        </a:solidFill>
      </dgm:spPr>
      <dgm:t>
        <a:bodyPr/>
        <a:lstStyle/>
        <a:p>
          <a:r>
            <a:rPr lang="en-US" sz="1000" dirty="0"/>
            <a:t>Accuracy of the boosted model</a:t>
          </a:r>
        </a:p>
        <a:p>
          <a:r>
            <a:rPr lang="en-US" sz="1000" dirty="0"/>
            <a:t>76.86%</a:t>
          </a:r>
        </a:p>
      </dgm:t>
    </dgm:pt>
    <dgm:pt modelId="{8EA2F968-0244-4C1C-BA1B-D8467789F273}" type="parTrans" cxnId="{B89A2ACF-C806-4939-9920-3F3B1299C6F0}">
      <dgm:prSet/>
      <dgm:spPr>
        <a:solidFill>
          <a:schemeClr val="accent6"/>
        </a:solidFill>
      </dgm:spPr>
      <dgm:t>
        <a:bodyPr/>
        <a:lstStyle/>
        <a:p>
          <a:endParaRPr lang="en-US"/>
        </a:p>
      </dgm:t>
    </dgm:pt>
    <dgm:pt modelId="{6C8A79EE-30FA-43C9-A723-ABF5D3C6FD0B}" type="sibTrans" cxnId="{B89A2ACF-C806-4939-9920-3F3B1299C6F0}">
      <dgm:prSet/>
      <dgm:spPr/>
      <dgm:t>
        <a:bodyPr/>
        <a:lstStyle/>
        <a:p>
          <a:endParaRPr lang="en-US"/>
        </a:p>
      </dgm:t>
    </dgm:pt>
    <dgm:pt modelId="{65E74021-6F93-4F84-903A-7307B758E7D0}">
      <dgm:prSet phldrT="[Text]" custT="1"/>
      <dgm:spPr>
        <a:solidFill>
          <a:schemeClr val="accent6">
            <a:lumMod val="75000"/>
          </a:schemeClr>
        </a:solidFill>
      </dgm:spPr>
      <dgm:t>
        <a:bodyPr/>
        <a:lstStyle/>
        <a:p>
          <a:r>
            <a:rPr lang="en-US" sz="1000" dirty="0"/>
            <a:t>Accuracy of 1’s prediction</a:t>
          </a:r>
        </a:p>
        <a:p>
          <a:r>
            <a:rPr lang="en-US" sz="1000" dirty="0"/>
            <a:t>83.04%</a:t>
          </a:r>
        </a:p>
        <a:p>
          <a:endParaRPr lang="en-US" sz="800" dirty="0"/>
        </a:p>
      </dgm:t>
    </dgm:pt>
    <dgm:pt modelId="{709DEB2B-5F57-4054-BE50-5E748BD38CD9}" type="parTrans" cxnId="{0EB70394-751A-4DB9-8FD5-400EA0078F0C}">
      <dgm:prSet/>
      <dgm:spPr>
        <a:solidFill>
          <a:schemeClr val="accent6"/>
        </a:solidFill>
      </dgm:spPr>
      <dgm:t>
        <a:bodyPr/>
        <a:lstStyle/>
        <a:p>
          <a:endParaRPr lang="en-US"/>
        </a:p>
      </dgm:t>
    </dgm:pt>
    <dgm:pt modelId="{F0AD899C-D708-4066-899D-73D31AE23061}" type="sibTrans" cxnId="{0EB70394-751A-4DB9-8FD5-400EA0078F0C}">
      <dgm:prSet/>
      <dgm:spPr/>
      <dgm:t>
        <a:bodyPr/>
        <a:lstStyle/>
        <a:p>
          <a:endParaRPr lang="en-US"/>
        </a:p>
      </dgm:t>
    </dgm:pt>
    <dgm:pt modelId="{A19A0700-C6F9-4BAF-BBA4-AF819D1377C2}">
      <dgm:prSet phldrT="[Text]" custT="1"/>
      <dgm:spPr>
        <a:solidFill>
          <a:schemeClr val="accent5"/>
        </a:solidFill>
      </dgm:spPr>
      <dgm:t>
        <a:bodyPr/>
        <a:lstStyle/>
        <a:p>
          <a:r>
            <a:rPr lang="en-US" sz="1000" dirty="0"/>
            <a:t>Accuracy of 1’s prediction</a:t>
          </a:r>
        </a:p>
        <a:p>
          <a:r>
            <a:rPr lang="en-US" sz="1000" dirty="0"/>
            <a:t>89.98%</a:t>
          </a:r>
        </a:p>
      </dgm:t>
    </dgm:pt>
    <dgm:pt modelId="{E111E5F8-F1DC-4338-8F56-B905182EED2C}" type="parTrans" cxnId="{0A9E9EE6-18CC-4219-9F41-59653FBB27A8}">
      <dgm:prSet/>
      <dgm:spPr>
        <a:solidFill>
          <a:schemeClr val="accent5"/>
        </a:solidFill>
      </dgm:spPr>
      <dgm:t>
        <a:bodyPr/>
        <a:lstStyle/>
        <a:p>
          <a:endParaRPr lang="en-US"/>
        </a:p>
      </dgm:t>
    </dgm:pt>
    <dgm:pt modelId="{B6CEB267-3271-451C-87D1-CB4215F2F48D}" type="sibTrans" cxnId="{0A9E9EE6-18CC-4219-9F41-59653FBB27A8}">
      <dgm:prSet/>
      <dgm:spPr/>
      <dgm:t>
        <a:bodyPr/>
        <a:lstStyle/>
        <a:p>
          <a:endParaRPr lang="en-US"/>
        </a:p>
      </dgm:t>
    </dgm:pt>
    <dgm:pt modelId="{9E72652B-B287-4DDF-8AAF-71211B3C5FEF}" type="pres">
      <dgm:prSet presAssocID="{6251CFC4-884E-4391-B6DF-00014D62A92A}" presName="Name0" presStyleCnt="0">
        <dgm:presLayoutVars>
          <dgm:chMax val="1"/>
          <dgm:dir/>
          <dgm:animLvl val="ctr"/>
          <dgm:resizeHandles val="exact"/>
        </dgm:presLayoutVars>
      </dgm:prSet>
      <dgm:spPr/>
    </dgm:pt>
    <dgm:pt modelId="{AC8C6A2D-1E3E-4612-9822-A65333993AF4}" type="pres">
      <dgm:prSet presAssocID="{D3AC6080-E31F-4313-971B-0ECC040CC086}" presName="centerShape" presStyleLbl="node0" presStyleIdx="0" presStyleCnt="1" custScaleX="118569" custScaleY="115773"/>
      <dgm:spPr/>
    </dgm:pt>
    <dgm:pt modelId="{5E26B937-2074-4854-91A7-7126812C1E8B}" type="pres">
      <dgm:prSet presAssocID="{09D61079-BEC5-437E-AD5B-21C24DE9019D}" presName="parTrans" presStyleLbl="sibTrans2D1" presStyleIdx="0" presStyleCnt="4"/>
      <dgm:spPr/>
    </dgm:pt>
    <dgm:pt modelId="{56812514-F044-41AA-B433-38439729192F}" type="pres">
      <dgm:prSet presAssocID="{09D61079-BEC5-437E-AD5B-21C24DE9019D}" presName="connectorText" presStyleLbl="sibTrans2D1" presStyleIdx="0" presStyleCnt="4"/>
      <dgm:spPr/>
    </dgm:pt>
    <dgm:pt modelId="{224E5321-A82A-43E3-B1C7-AFA2A5A5769F}" type="pres">
      <dgm:prSet presAssocID="{F98B431F-345D-46A6-9009-153024A87A69}" presName="node" presStyleLbl="node1" presStyleIdx="0" presStyleCnt="4" custScaleX="109684" custScaleY="106889">
        <dgm:presLayoutVars>
          <dgm:bulletEnabled val="1"/>
        </dgm:presLayoutVars>
      </dgm:prSet>
      <dgm:spPr/>
    </dgm:pt>
    <dgm:pt modelId="{46E7F692-24AC-4166-A87D-58A6E8C82F80}" type="pres">
      <dgm:prSet presAssocID="{8EA2F968-0244-4C1C-BA1B-D8467789F273}" presName="parTrans" presStyleLbl="sibTrans2D1" presStyleIdx="1" presStyleCnt="4"/>
      <dgm:spPr/>
    </dgm:pt>
    <dgm:pt modelId="{F616390F-63D1-4785-B6EF-58FE226B1958}" type="pres">
      <dgm:prSet presAssocID="{8EA2F968-0244-4C1C-BA1B-D8467789F273}" presName="connectorText" presStyleLbl="sibTrans2D1" presStyleIdx="1" presStyleCnt="4"/>
      <dgm:spPr/>
    </dgm:pt>
    <dgm:pt modelId="{997799DB-2454-481F-A690-362D9C1D59E0}" type="pres">
      <dgm:prSet presAssocID="{429946FF-66A7-4E61-B6E0-C556B1995CAC}" presName="node" presStyleLbl="node1" presStyleIdx="1" presStyleCnt="4">
        <dgm:presLayoutVars>
          <dgm:bulletEnabled val="1"/>
        </dgm:presLayoutVars>
      </dgm:prSet>
      <dgm:spPr/>
    </dgm:pt>
    <dgm:pt modelId="{69B83159-3ACB-49CD-870D-5C2DE743A6E4}" type="pres">
      <dgm:prSet presAssocID="{709DEB2B-5F57-4054-BE50-5E748BD38CD9}" presName="parTrans" presStyleLbl="sibTrans2D1" presStyleIdx="2" presStyleCnt="4"/>
      <dgm:spPr/>
    </dgm:pt>
    <dgm:pt modelId="{905087C5-A30A-4794-B0D2-C2746FD9C36A}" type="pres">
      <dgm:prSet presAssocID="{709DEB2B-5F57-4054-BE50-5E748BD38CD9}" presName="connectorText" presStyleLbl="sibTrans2D1" presStyleIdx="2" presStyleCnt="4"/>
      <dgm:spPr/>
    </dgm:pt>
    <dgm:pt modelId="{4D413338-CF86-4E94-B696-F05A987CE8C0}" type="pres">
      <dgm:prSet presAssocID="{65E74021-6F93-4F84-903A-7307B758E7D0}" presName="node" presStyleLbl="node1" presStyleIdx="2" presStyleCnt="4">
        <dgm:presLayoutVars>
          <dgm:bulletEnabled val="1"/>
        </dgm:presLayoutVars>
      </dgm:prSet>
      <dgm:spPr/>
    </dgm:pt>
    <dgm:pt modelId="{F225B6E9-0964-4782-922E-011FC13F2317}" type="pres">
      <dgm:prSet presAssocID="{E111E5F8-F1DC-4338-8F56-B905182EED2C}" presName="parTrans" presStyleLbl="sibTrans2D1" presStyleIdx="3" presStyleCnt="4"/>
      <dgm:spPr/>
    </dgm:pt>
    <dgm:pt modelId="{11C8FEA9-8680-4749-A6B3-5F6224355FF1}" type="pres">
      <dgm:prSet presAssocID="{E111E5F8-F1DC-4338-8F56-B905182EED2C}" presName="connectorText" presStyleLbl="sibTrans2D1" presStyleIdx="3" presStyleCnt="4"/>
      <dgm:spPr/>
    </dgm:pt>
    <dgm:pt modelId="{99F1A70C-BFE3-459D-AE56-90129F182964}" type="pres">
      <dgm:prSet presAssocID="{A19A0700-C6F9-4BAF-BBA4-AF819D1377C2}" presName="node" presStyleLbl="node1" presStyleIdx="3" presStyleCnt="4">
        <dgm:presLayoutVars>
          <dgm:bulletEnabled val="1"/>
        </dgm:presLayoutVars>
      </dgm:prSet>
      <dgm:spPr/>
    </dgm:pt>
  </dgm:ptLst>
  <dgm:cxnLst>
    <dgm:cxn modelId="{E210C527-24A7-4210-A62D-28058F625278}" type="presOf" srcId="{09D61079-BEC5-437E-AD5B-21C24DE9019D}" destId="{5E26B937-2074-4854-91A7-7126812C1E8B}" srcOrd="0" destOrd="0" presId="urn:microsoft.com/office/officeart/2005/8/layout/radial5"/>
    <dgm:cxn modelId="{689D102E-082C-468B-B6D1-2E75E44088E2}" srcId="{D3AC6080-E31F-4313-971B-0ECC040CC086}" destId="{F98B431F-345D-46A6-9009-153024A87A69}" srcOrd="0" destOrd="0" parTransId="{09D61079-BEC5-437E-AD5B-21C24DE9019D}" sibTransId="{825AE44B-66F4-49C8-8652-88729DED4A64}"/>
    <dgm:cxn modelId="{F5FABD35-79EC-4E88-B96D-9DE44CCF356B}" type="presOf" srcId="{E111E5F8-F1DC-4338-8F56-B905182EED2C}" destId="{F225B6E9-0964-4782-922E-011FC13F2317}" srcOrd="0" destOrd="0" presId="urn:microsoft.com/office/officeart/2005/8/layout/radial5"/>
    <dgm:cxn modelId="{AE84F838-BFD6-4F66-8F96-CB02410965BC}" type="presOf" srcId="{8EA2F968-0244-4C1C-BA1B-D8467789F273}" destId="{46E7F692-24AC-4166-A87D-58A6E8C82F80}" srcOrd="0" destOrd="0" presId="urn:microsoft.com/office/officeart/2005/8/layout/radial5"/>
    <dgm:cxn modelId="{2DCB8D68-02AD-4C45-95BD-4885EA062F92}" type="presOf" srcId="{A19A0700-C6F9-4BAF-BBA4-AF819D1377C2}" destId="{99F1A70C-BFE3-459D-AE56-90129F182964}" srcOrd="0" destOrd="0" presId="urn:microsoft.com/office/officeart/2005/8/layout/radial5"/>
    <dgm:cxn modelId="{CE3A6155-29DF-4481-BD36-98DEC06DC6A8}" type="presOf" srcId="{E111E5F8-F1DC-4338-8F56-B905182EED2C}" destId="{11C8FEA9-8680-4749-A6B3-5F6224355FF1}" srcOrd="1" destOrd="0" presId="urn:microsoft.com/office/officeart/2005/8/layout/radial5"/>
    <dgm:cxn modelId="{1DA7D675-41FC-475F-8606-26B515C75DAB}" type="presOf" srcId="{709DEB2B-5F57-4054-BE50-5E748BD38CD9}" destId="{905087C5-A30A-4794-B0D2-C2746FD9C36A}" srcOrd="1" destOrd="0" presId="urn:microsoft.com/office/officeart/2005/8/layout/radial5"/>
    <dgm:cxn modelId="{10FDD583-6652-4FC5-9F96-CFA637E6B596}" srcId="{6251CFC4-884E-4391-B6DF-00014D62A92A}" destId="{D3AC6080-E31F-4313-971B-0ECC040CC086}" srcOrd="0" destOrd="0" parTransId="{A5803892-3DA6-48B6-8543-EBC7371EB2F2}" sibTransId="{D3F1E223-1651-43AF-B4B3-CD464F5FD028}"/>
    <dgm:cxn modelId="{0EB70394-751A-4DB9-8FD5-400EA0078F0C}" srcId="{D3AC6080-E31F-4313-971B-0ECC040CC086}" destId="{65E74021-6F93-4F84-903A-7307B758E7D0}" srcOrd="2" destOrd="0" parTransId="{709DEB2B-5F57-4054-BE50-5E748BD38CD9}" sibTransId="{F0AD899C-D708-4066-899D-73D31AE23061}"/>
    <dgm:cxn modelId="{1C267EAE-27EB-4B8C-A6C8-8D60F4A5BFF2}" type="presOf" srcId="{709DEB2B-5F57-4054-BE50-5E748BD38CD9}" destId="{69B83159-3ACB-49CD-870D-5C2DE743A6E4}" srcOrd="0" destOrd="0" presId="urn:microsoft.com/office/officeart/2005/8/layout/radial5"/>
    <dgm:cxn modelId="{6DADD7C3-95E3-40B9-8AB3-CEE935747C4D}" type="presOf" srcId="{F98B431F-345D-46A6-9009-153024A87A69}" destId="{224E5321-A82A-43E3-B1C7-AFA2A5A5769F}" srcOrd="0" destOrd="0" presId="urn:microsoft.com/office/officeart/2005/8/layout/radial5"/>
    <dgm:cxn modelId="{8F6CE7CC-D2D6-4B46-806B-26579875D026}" type="presOf" srcId="{D3AC6080-E31F-4313-971B-0ECC040CC086}" destId="{AC8C6A2D-1E3E-4612-9822-A65333993AF4}" srcOrd="0" destOrd="0" presId="urn:microsoft.com/office/officeart/2005/8/layout/radial5"/>
    <dgm:cxn modelId="{B89A2ACF-C806-4939-9920-3F3B1299C6F0}" srcId="{D3AC6080-E31F-4313-971B-0ECC040CC086}" destId="{429946FF-66A7-4E61-B6E0-C556B1995CAC}" srcOrd="1" destOrd="0" parTransId="{8EA2F968-0244-4C1C-BA1B-D8467789F273}" sibTransId="{6C8A79EE-30FA-43C9-A723-ABF5D3C6FD0B}"/>
    <dgm:cxn modelId="{49C230D2-B3AA-41C3-B467-4BD70204A89B}" type="presOf" srcId="{09D61079-BEC5-437E-AD5B-21C24DE9019D}" destId="{56812514-F044-41AA-B433-38439729192F}" srcOrd="1" destOrd="0" presId="urn:microsoft.com/office/officeart/2005/8/layout/radial5"/>
    <dgm:cxn modelId="{A78C15E5-07A3-462B-9581-E83ABD3EF143}" type="presOf" srcId="{8EA2F968-0244-4C1C-BA1B-D8467789F273}" destId="{F616390F-63D1-4785-B6EF-58FE226B1958}" srcOrd="1" destOrd="0" presId="urn:microsoft.com/office/officeart/2005/8/layout/radial5"/>
    <dgm:cxn modelId="{0A9E9EE6-18CC-4219-9F41-59653FBB27A8}" srcId="{D3AC6080-E31F-4313-971B-0ECC040CC086}" destId="{A19A0700-C6F9-4BAF-BBA4-AF819D1377C2}" srcOrd="3" destOrd="0" parTransId="{E111E5F8-F1DC-4338-8F56-B905182EED2C}" sibTransId="{B6CEB267-3271-451C-87D1-CB4215F2F48D}"/>
    <dgm:cxn modelId="{0FBA9CF1-627C-4B04-B50B-AA3E7842DA0C}" type="presOf" srcId="{429946FF-66A7-4E61-B6E0-C556B1995CAC}" destId="{997799DB-2454-481F-A690-362D9C1D59E0}" srcOrd="0" destOrd="0" presId="urn:microsoft.com/office/officeart/2005/8/layout/radial5"/>
    <dgm:cxn modelId="{CAA463F9-641A-4F41-903B-7A40042116F7}" type="presOf" srcId="{6251CFC4-884E-4391-B6DF-00014D62A92A}" destId="{9E72652B-B287-4DDF-8AAF-71211B3C5FEF}" srcOrd="0" destOrd="0" presId="urn:microsoft.com/office/officeart/2005/8/layout/radial5"/>
    <dgm:cxn modelId="{E26302FF-E15E-4EE7-A72F-05C2D87F8A05}" type="presOf" srcId="{65E74021-6F93-4F84-903A-7307B758E7D0}" destId="{4D413338-CF86-4E94-B696-F05A987CE8C0}" srcOrd="0" destOrd="0" presId="urn:microsoft.com/office/officeart/2005/8/layout/radial5"/>
    <dgm:cxn modelId="{EAF5CE9D-6625-47C8-900C-21D21F1C11FB}" type="presParOf" srcId="{9E72652B-B287-4DDF-8AAF-71211B3C5FEF}" destId="{AC8C6A2D-1E3E-4612-9822-A65333993AF4}" srcOrd="0" destOrd="0" presId="urn:microsoft.com/office/officeart/2005/8/layout/radial5"/>
    <dgm:cxn modelId="{F38A5419-0165-47F1-BE04-605F891F3478}" type="presParOf" srcId="{9E72652B-B287-4DDF-8AAF-71211B3C5FEF}" destId="{5E26B937-2074-4854-91A7-7126812C1E8B}" srcOrd="1" destOrd="0" presId="urn:microsoft.com/office/officeart/2005/8/layout/radial5"/>
    <dgm:cxn modelId="{D0FC4335-19B1-4ADE-BA10-DB10C9AB253E}" type="presParOf" srcId="{5E26B937-2074-4854-91A7-7126812C1E8B}" destId="{56812514-F044-41AA-B433-38439729192F}" srcOrd="0" destOrd="0" presId="urn:microsoft.com/office/officeart/2005/8/layout/radial5"/>
    <dgm:cxn modelId="{F5B092F2-BC68-4297-A2E2-D3B729E3CFED}" type="presParOf" srcId="{9E72652B-B287-4DDF-8AAF-71211B3C5FEF}" destId="{224E5321-A82A-43E3-B1C7-AFA2A5A5769F}" srcOrd="2" destOrd="0" presId="urn:microsoft.com/office/officeart/2005/8/layout/radial5"/>
    <dgm:cxn modelId="{F0801043-387C-4AC5-80CD-90A59F8D37A7}" type="presParOf" srcId="{9E72652B-B287-4DDF-8AAF-71211B3C5FEF}" destId="{46E7F692-24AC-4166-A87D-58A6E8C82F80}" srcOrd="3" destOrd="0" presId="urn:microsoft.com/office/officeart/2005/8/layout/radial5"/>
    <dgm:cxn modelId="{3B3878AC-D3C5-47F1-BC8D-8B0D06AC901C}" type="presParOf" srcId="{46E7F692-24AC-4166-A87D-58A6E8C82F80}" destId="{F616390F-63D1-4785-B6EF-58FE226B1958}" srcOrd="0" destOrd="0" presId="urn:microsoft.com/office/officeart/2005/8/layout/radial5"/>
    <dgm:cxn modelId="{9E98927D-573A-4B45-9ECD-8F735D235070}" type="presParOf" srcId="{9E72652B-B287-4DDF-8AAF-71211B3C5FEF}" destId="{997799DB-2454-481F-A690-362D9C1D59E0}" srcOrd="4" destOrd="0" presId="urn:microsoft.com/office/officeart/2005/8/layout/radial5"/>
    <dgm:cxn modelId="{7302B2CF-76E3-4563-BD52-2948376C36A8}" type="presParOf" srcId="{9E72652B-B287-4DDF-8AAF-71211B3C5FEF}" destId="{69B83159-3ACB-49CD-870D-5C2DE743A6E4}" srcOrd="5" destOrd="0" presId="urn:microsoft.com/office/officeart/2005/8/layout/radial5"/>
    <dgm:cxn modelId="{F1AD211B-03BC-463A-8B61-C72B719AECC2}" type="presParOf" srcId="{69B83159-3ACB-49CD-870D-5C2DE743A6E4}" destId="{905087C5-A30A-4794-B0D2-C2746FD9C36A}" srcOrd="0" destOrd="0" presId="urn:microsoft.com/office/officeart/2005/8/layout/radial5"/>
    <dgm:cxn modelId="{0F94FE4D-E4DE-4CF9-AB72-09D61FD7BD6E}" type="presParOf" srcId="{9E72652B-B287-4DDF-8AAF-71211B3C5FEF}" destId="{4D413338-CF86-4E94-B696-F05A987CE8C0}" srcOrd="6" destOrd="0" presId="urn:microsoft.com/office/officeart/2005/8/layout/radial5"/>
    <dgm:cxn modelId="{D6716255-A679-4951-82DA-A3D4103C2E33}" type="presParOf" srcId="{9E72652B-B287-4DDF-8AAF-71211B3C5FEF}" destId="{F225B6E9-0964-4782-922E-011FC13F2317}" srcOrd="7" destOrd="0" presId="urn:microsoft.com/office/officeart/2005/8/layout/radial5"/>
    <dgm:cxn modelId="{25450335-0D45-4442-BC88-B37E9213D2F7}" type="presParOf" srcId="{F225B6E9-0964-4782-922E-011FC13F2317}" destId="{11C8FEA9-8680-4749-A6B3-5F6224355FF1}" srcOrd="0" destOrd="0" presId="urn:microsoft.com/office/officeart/2005/8/layout/radial5"/>
    <dgm:cxn modelId="{63D21CBE-EC36-499C-8864-D5D59BE9AA88}" type="presParOf" srcId="{9E72652B-B287-4DDF-8AAF-71211B3C5FEF}" destId="{99F1A70C-BFE3-459D-AE56-90129F182964}" srcOrd="8"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89F2F7A-1C37-4502-86A4-ABFCAD1EEBBD}" type="doc">
      <dgm:prSet loTypeId="urn:microsoft.com/office/officeart/2005/8/layout/arrow3" loCatId="relationship" qsTypeId="urn:microsoft.com/office/officeart/2005/8/quickstyle/3d8" qsCatId="3D" csTypeId="urn:microsoft.com/office/officeart/2005/8/colors/accent1_2" csCatId="accent1" phldr="1"/>
      <dgm:spPr/>
      <dgm:t>
        <a:bodyPr/>
        <a:lstStyle/>
        <a:p>
          <a:endParaRPr lang="en-US"/>
        </a:p>
      </dgm:t>
    </dgm:pt>
    <dgm:pt modelId="{AEFB9834-FE9C-4F24-A8E0-2063158D69FD}">
      <dgm:prSet phldrT="[Text]"/>
      <dgm:spPr/>
      <dgm:t>
        <a:bodyPr/>
        <a:lstStyle/>
        <a:p>
          <a:r>
            <a:rPr lang="en-US" dirty="0"/>
            <a:t>Boosted</a:t>
          </a:r>
        </a:p>
        <a:p>
          <a:r>
            <a:rPr lang="en-US" dirty="0"/>
            <a:t>AUC = 83.06%</a:t>
          </a:r>
        </a:p>
      </dgm:t>
    </dgm:pt>
    <dgm:pt modelId="{7503ACF6-D0B9-4A3E-B878-3D077E7CA2D2}" type="parTrans" cxnId="{F186E535-083D-4DEC-A281-BFFFAE242B60}">
      <dgm:prSet/>
      <dgm:spPr/>
      <dgm:t>
        <a:bodyPr/>
        <a:lstStyle/>
        <a:p>
          <a:endParaRPr lang="en-US"/>
        </a:p>
      </dgm:t>
    </dgm:pt>
    <dgm:pt modelId="{CEABA718-2D0F-450C-86E9-FAB99934C8FB}" type="sibTrans" cxnId="{F186E535-083D-4DEC-A281-BFFFAE242B60}">
      <dgm:prSet/>
      <dgm:spPr/>
      <dgm:t>
        <a:bodyPr/>
        <a:lstStyle/>
        <a:p>
          <a:endParaRPr lang="en-US"/>
        </a:p>
      </dgm:t>
    </dgm:pt>
    <dgm:pt modelId="{7E3ECA54-5611-4130-AB99-C354C01AC2CD}">
      <dgm:prSet phldrT="[Text]"/>
      <dgm:spPr/>
      <dgm:t>
        <a:bodyPr/>
        <a:lstStyle/>
        <a:p>
          <a:r>
            <a:rPr lang="en-US" dirty="0"/>
            <a:t>Model Averaged</a:t>
          </a:r>
        </a:p>
        <a:p>
          <a:r>
            <a:rPr lang="en-US" dirty="0"/>
            <a:t>AUC = 81.70%</a:t>
          </a:r>
        </a:p>
      </dgm:t>
    </dgm:pt>
    <dgm:pt modelId="{41847D59-0548-49AB-8705-BDA18E1BFF49}" type="parTrans" cxnId="{D3375A1D-A974-4D7E-BFFB-3059E3130877}">
      <dgm:prSet/>
      <dgm:spPr/>
      <dgm:t>
        <a:bodyPr/>
        <a:lstStyle/>
        <a:p>
          <a:endParaRPr lang="en-US"/>
        </a:p>
      </dgm:t>
    </dgm:pt>
    <dgm:pt modelId="{8AF396EA-4025-4FF4-8364-CED856E69C74}" type="sibTrans" cxnId="{D3375A1D-A974-4D7E-BFFB-3059E3130877}">
      <dgm:prSet/>
      <dgm:spPr/>
      <dgm:t>
        <a:bodyPr/>
        <a:lstStyle/>
        <a:p>
          <a:endParaRPr lang="en-US"/>
        </a:p>
      </dgm:t>
    </dgm:pt>
    <dgm:pt modelId="{8F571C76-A406-4875-87DA-645367547472}" type="pres">
      <dgm:prSet presAssocID="{C89F2F7A-1C37-4502-86A4-ABFCAD1EEBBD}" presName="compositeShape" presStyleCnt="0">
        <dgm:presLayoutVars>
          <dgm:chMax val="2"/>
          <dgm:dir/>
          <dgm:resizeHandles val="exact"/>
        </dgm:presLayoutVars>
      </dgm:prSet>
      <dgm:spPr/>
    </dgm:pt>
    <dgm:pt modelId="{81BD36DB-EC07-4D29-99F0-59754414D237}" type="pres">
      <dgm:prSet presAssocID="{C89F2F7A-1C37-4502-86A4-ABFCAD1EEBBD}" presName="divider" presStyleLbl="fgShp" presStyleIdx="0" presStyleCnt="1"/>
      <dgm:spPr/>
    </dgm:pt>
    <dgm:pt modelId="{73D8935A-B6B3-4DAB-A7F3-4FFAD2EA4D59}" type="pres">
      <dgm:prSet presAssocID="{AEFB9834-FE9C-4F24-A8E0-2063158D69FD}" presName="downArrow" presStyleLbl="node1" presStyleIdx="0" presStyleCnt="2"/>
      <dgm:spPr/>
    </dgm:pt>
    <dgm:pt modelId="{242513C0-1E27-4717-9B7B-8C71D32DA339}" type="pres">
      <dgm:prSet presAssocID="{AEFB9834-FE9C-4F24-A8E0-2063158D69FD}" presName="downArrowText" presStyleLbl="revTx" presStyleIdx="0" presStyleCnt="2">
        <dgm:presLayoutVars>
          <dgm:bulletEnabled val="1"/>
        </dgm:presLayoutVars>
      </dgm:prSet>
      <dgm:spPr/>
    </dgm:pt>
    <dgm:pt modelId="{3EBDD4F9-2C4F-4A8C-8F84-9E13184FEE5E}" type="pres">
      <dgm:prSet presAssocID="{7E3ECA54-5611-4130-AB99-C354C01AC2CD}" presName="upArrow" presStyleLbl="node1" presStyleIdx="1" presStyleCnt="2"/>
      <dgm:spPr/>
    </dgm:pt>
    <dgm:pt modelId="{E6F31521-1DE1-47E8-8952-D2F29C9FB545}" type="pres">
      <dgm:prSet presAssocID="{7E3ECA54-5611-4130-AB99-C354C01AC2CD}" presName="upArrowText" presStyleLbl="revTx" presStyleIdx="1" presStyleCnt="2">
        <dgm:presLayoutVars>
          <dgm:bulletEnabled val="1"/>
        </dgm:presLayoutVars>
      </dgm:prSet>
      <dgm:spPr/>
    </dgm:pt>
  </dgm:ptLst>
  <dgm:cxnLst>
    <dgm:cxn modelId="{F4C84C10-C7FD-4ACC-993E-5BE532085A91}" type="presOf" srcId="{C89F2F7A-1C37-4502-86A4-ABFCAD1EEBBD}" destId="{8F571C76-A406-4875-87DA-645367547472}" srcOrd="0" destOrd="0" presId="urn:microsoft.com/office/officeart/2005/8/layout/arrow3"/>
    <dgm:cxn modelId="{D3375A1D-A974-4D7E-BFFB-3059E3130877}" srcId="{C89F2F7A-1C37-4502-86A4-ABFCAD1EEBBD}" destId="{7E3ECA54-5611-4130-AB99-C354C01AC2CD}" srcOrd="1" destOrd="0" parTransId="{41847D59-0548-49AB-8705-BDA18E1BFF49}" sibTransId="{8AF396EA-4025-4FF4-8364-CED856E69C74}"/>
    <dgm:cxn modelId="{F186E535-083D-4DEC-A281-BFFFAE242B60}" srcId="{C89F2F7A-1C37-4502-86A4-ABFCAD1EEBBD}" destId="{AEFB9834-FE9C-4F24-A8E0-2063158D69FD}" srcOrd="0" destOrd="0" parTransId="{7503ACF6-D0B9-4A3E-B878-3D077E7CA2D2}" sibTransId="{CEABA718-2D0F-450C-86E9-FAB99934C8FB}"/>
    <dgm:cxn modelId="{E5815A3C-EF23-4A44-91FD-9F01E7C3EFFB}" type="presOf" srcId="{AEFB9834-FE9C-4F24-A8E0-2063158D69FD}" destId="{242513C0-1E27-4717-9B7B-8C71D32DA339}" srcOrd="0" destOrd="0" presId="urn:microsoft.com/office/officeart/2005/8/layout/arrow3"/>
    <dgm:cxn modelId="{34097D62-2EE3-4ED9-B7E2-D8390E957475}" type="presOf" srcId="{7E3ECA54-5611-4130-AB99-C354C01AC2CD}" destId="{E6F31521-1DE1-47E8-8952-D2F29C9FB545}" srcOrd="0" destOrd="0" presId="urn:microsoft.com/office/officeart/2005/8/layout/arrow3"/>
    <dgm:cxn modelId="{EB3621B9-F7DB-4AD1-BE1E-7EF634B3AF0E}" type="presParOf" srcId="{8F571C76-A406-4875-87DA-645367547472}" destId="{81BD36DB-EC07-4D29-99F0-59754414D237}" srcOrd="0" destOrd="0" presId="urn:microsoft.com/office/officeart/2005/8/layout/arrow3"/>
    <dgm:cxn modelId="{A32309EB-6413-4C07-800E-7A61848435B4}" type="presParOf" srcId="{8F571C76-A406-4875-87DA-645367547472}" destId="{73D8935A-B6B3-4DAB-A7F3-4FFAD2EA4D59}" srcOrd="1" destOrd="0" presId="urn:microsoft.com/office/officeart/2005/8/layout/arrow3"/>
    <dgm:cxn modelId="{B3F4147E-7953-42B3-80FC-E17756487B1A}" type="presParOf" srcId="{8F571C76-A406-4875-87DA-645367547472}" destId="{242513C0-1E27-4717-9B7B-8C71D32DA339}" srcOrd="2" destOrd="0" presId="urn:microsoft.com/office/officeart/2005/8/layout/arrow3"/>
    <dgm:cxn modelId="{DF18FEF2-E8CD-4619-BB4F-5DA93719FBCF}" type="presParOf" srcId="{8F571C76-A406-4875-87DA-645367547472}" destId="{3EBDD4F9-2C4F-4A8C-8F84-9E13184FEE5E}" srcOrd="3" destOrd="0" presId="urn:microsoft.com/office/officeart/2005/8/layout/arrow3"/>
    <dgm:cxn modelId="{D147BC4F-1ECF-4274-832A-E51E455BF799}" type="presParOf" srcId="{8F571C76-A406-4875-87DA-645367547472}" destId="{E6F31521-1DE1-47E8-8952-D2F29C9FB545}" srcOrd="4" destOrd="0" presId="urn:microsoft.com/office/officeart/2005/8/layout/arrow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D634325-C364-4A46-84BE-0121D9E174B6}" type="doc">
      <dgm:prSet loTypeId="urn:microsoft.com/office/officeart/2005/8/layout/hList6" loCatId="list" qsTypeId="urn:microsoft.com/office/officeart/2005/8/quickstyle/simple1" qsCatId="simple" csTypeId="urn:microsoft.com/office/officeart/2005/8/colors/accent1_2" csCatId="accent1" phldr="1"/>
      <dgm:spPr/>
      <dgm:t>
        <a:bodyPr/>
        <a:lstStyle/>
        <a:p>
          <a:endParaRPr lang="en-US"/>
        </a:p>
      </dgm:t>
    </dgm:pt>
    <dgm:pt modelId="{0C949F60-73F2-4A3C-BB52-BEF1D32A1AE0}">
      <dgm:prSet phldrT="[Text]"/>
      <dgm:spPr>
        <a:solidFill>
          <a:srgbClr val="00B0F0"/>
        </a:solidFill>
      </dgm:spPr>
      <dgm:t>
        <a:bodyPr/>
        <a:lstStyle/>
        <a:p>
          <a:r>
            <a:rPr lang="en-US" dirty="0"/>
            <a:t>Ensemble model i.e. Model Averaged is performed by averaging the predictions of other models like Logistic, Decision tree, bootstrap, Boosted, Discriminant, Neural and Naive </a:t>
          </a:r>
          <a:r>
            <a:rPr lang="en-US" dirty="0" err="1"/>
            <a:t>Bayes</a:t>
          </a:r>
          <a:r>
            <a:rPr lang="en-US" dirty="0"/>
            <a:t> </a:t>
          </a:r>
        </a:p>
      </dgm:t>
    </dgm:pt>
    <dgm:pt modelId="{EC95A2D6-36AB-4FD9-99BC-311801E2B46F}" type="parTrans" cxnId="{297F1238-A12C-45C8-B9F8-C9C2932AC2F3}">
      <dgm:prSet/>
      <dgm:spPr/>
      <dgm:t>
        <a:bodyPr/>
        <a:lstStyle/>
        <a:p>
          <a:endParaRPr lang="en-US"/>
        </a:p>
      </dgm:t>
    </dgm:pt>
    <dgm:pt modelId="{DD3A373B-2529-4274-B0E4-AB0EAB938317}" type="sibTrans" cxnId="{297F1238-A12C-45C8-B9F8-C9C2932AC2F3}">
      <dgm:prSet/>
      <dgm:spPr/>
      <dgm:t>
        <a:bodyPr/>
        <a:lstStyle/>
        <a:p>
          <a:endParaRPr lang="en-US"/>
        </a:p>
      </dgm:t>
    </dgm:pt>
    <dgm:pt modelId="{285CFBCC-A5C1-48F5-8C8C-966FB1961E6E}" type="pres">
      <dgm:prSet presAssocID="{6D634325-C364-4A46-84BE-0121D9E174B6}" presName="Name0" presStyleCnt="0">
        <dgm:presLayoutVars>
          <dgm:dir/>
          <dgm:resizeHandles val="exact"/>
        </dgm:presLayoutVars>
      </dgm:prSet>
      <dgm:spPr/>
    </dgm:pt>
    <dgm:pt modelId="{385357CF-6F3B-4A28-8265-00D900F06EC4}" type="pres">
      <dgm:prSet presAssocID="{0C949F60-73F2-4A3C-BB52-BEF1D32A1AE0}" presName="node" presStyleLbl="node1" presStyleIdx="0" presStyleCnt="1" custLinFactNeighborX="-4167">
        <dgm:presLayoutVars>
          <dgm:bulletEnabled val="1"/>
        </dgm:presLayoutVars>
      </dgm:prSet>
      <dgm:spPr/>
    </dgm:pt>
  </dgm:ptLst>
  <dgm:cxnLst>
    <dgm:cxn modelId="{281F402F-75F2-4D47-9A5F-5778C7DE61A4}" type="presOf" srcId="{0C949F60-73F2-4A3C-BB52-BEF1D32A1AE0}" destId="{385357CF-6F3B-4A28-8265-00D900F06EC4}" srcOrd="0" destOrd="0" presId="urn:microsoft.com/office/officeart/2005/8/layout/hList6"/>
    <dgm:cxn modelId="{297F1238-A12C-45C8-B9F8-C9C2932AC2F3}" srcId="{6D634325-C364-4A46-84BE-0121D9E174B6}" destId="{0C949F60-73F2-4A3C-BB52-BEF1D32A1AE0}" srcOrd="0" destOrd="0" parTransId="{EC95A2D6-36AB-4FD9-99BC-311801E2B46F}" sibTransId="{DD3A373B-2529-4274-B0E4-AB0EAB938317}"/>
    <dgm:cxn modelId="{1B30D73C-7661-4905-B0D1-587A66CD46E8}" type="presOf" srcId="{6D634325-C364-4A46-84BE-0121D9E174B6}" destId="{285CFBCC-A5C1-48F5-8C8C-966FB1961E6E}" srcOrd="0" destOrd="0" presId="urn:microsoft.com/office/officeart/2005/8/layout/hList6"/>
    <dgm:cxn modelId="{E7FC59C6-D599-4BC7-802F-A7114A20F9DC}" type="presParOf" srcId="{285CFBCC-A5C1-48F5-8C8C-966FB1961E6E}" destId="{385357CF-6F3B-4A28-8265-00D900F06EC4}" srcOrd="0"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F6048-992D-4D0F-B5B0-D8C6884D32F8}">
      <dsp:nvSpPr>
        <dsp:cNvPr id="0" name=""/>
        <dsp:cNvSpPr/>
      </dsp:nvSpPr>
      <dsp:spPr>
        <a:xfrm rot="16200000">
          <a:off x="754261" y="-754261"/>
          <a:ext cx="1884894" cy="3393416"/>
        </a:xfrm>
        <a:prstGeom prst="round1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arrival_date_year</a:t>
          </a:r>
        </a:p>
      </dsp:txBody>
      <dsp:txXfrm rot="5400000">
        <a:off x="0" y="0"/>
        <a:ext cx="3393416" cy="1413670"/>
      </dsp:txXfrm>
    </dsp:sp>
    <dsp:sp modelId="{08382446-F54F-48FB-8A33-6BAC8DEFD0BD}">
      <dsp:nvSpPr>
        <dsp:cNvPr id="0" name=""/>
        <dsp:cNvSpPr/>
      </dsp:nvSpPr>
      <dsp:spPr>
        <a:xfrm>
          <a:off x="3393416" y="0"/>
          <a:ext cx="3393416" cy="1884894"/>
        </a:xfrm>
        <a:prstGeom prst="round1Rect">
          <a:avLst/>
        </a:prstGeom>
        <a:solidFill>
          <a:schemeClr val="accent2">
            <a:hueOff val="-6295173"/>
            <a:satOff val="12117"/>
            <a:lumOff val="-836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arrival_date_month</a:t>
          </a:r>
        </a:p>
      </dsp:txBody>
      <dsp:txXfrm>
        <a:off x="3393416" y="0"/>
        <a:ext cx="3393416" cy="1413670"/>
      </dsp:txXfrm>
    </dsp:sp>
    <dsp:sp modelId="{CDD31B91-FEEF-4F5B-ABE8-DC5ED5914619}">
      <dsp:nvSpPr>
        <dsp:cNvPr id="0" name=""/>
        <dsp:cNvSpPr/>
      </dsp:nvSpPr>
      <dsp:spPr>
        <a:xfrm rot="10800000">
          <a:off x="0" y="1884894"/>
          <a:ext cx="3393416" cy="1884894"/>
        </a:xfrm>
        <a:prstGeom prst="round1Rect">
          <a:avLst/>
        </a:prstGeom>
        <a:solidFill>
          <a:schemeClr val="accent2">
            <a:hueOff val="-12590346"/>
            <a:satOff val="24234"/>
            <a:lumOff val="-1673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arrival_date_day_of_month, </a:t>
          </a:r>
        </a:p>
      </dsp:txBody>
      <dsp:txXfrm rot="10800000">
        <a:off x="0" y="2356117"/>
        <a:ext cx="3393416" cy="1413670"/>
      </dsp:txXfrm>
    </dsp:sp>
    <dsp:sp modelId="{4ABB959C-1D1F-4A00-BC8B-EDBA92A655D1}">
      <dsp:nvSpPr>
        <dsp:cNvPr id="0" name=""/>
        <dsp:cNvSpPr/>
      </dsp:nvSpPr>
      <dsp:spPr>
        <a:xfrm rot="5400000">
          <a:off x="4147677" y="1130632"/>
          <a:ext cx="1884894" cy="3393416"/>
        </a:xfrm>
        <a:prstGeom prst="round1Rect">
          <a:avLst/>
        </a:prstGeom>
        <a:solidFill>
          <a:schemeClr val="accent2">
            <a:hueOff val="-18885518"/>
            <a:satOff val="36351"/>
            <a:lumOff val="-250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en-US" sz="2000" kern="1200" dirty="0"/>
            <a:t>arrival_date_week_number</a:t>
          </a:r>
        </a:p>
      </dsp:txBody>
      <dsp:txXfrm rot="-5400000">
        <a:off x="3393416" y="2356117"/>
        <a:ext cx="3393416" cy="1413670"/>
      </dsp:txXfrm>
    </dsp:sp>
    <dsp:sp modelId="{6455E1CF-69BC-4F48-9073-9C93FA1F84B8}">
      <dsp:nvSpPr>
        <dsp:cNvPr id="0" name=""/>
        <dsp:cNvSpPr/>
      </dsp:nvSpPr>
      <dsp:spPr>
        <a:xfrm>
          <a:off x="661648" y="1026588"/>
          <a:ext cx="5437841" cy="1692597"/>
        </a:xfrm>
        <a:prstGeom prst="roundRect">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It gives information about the date, week, month of the arrival and stays the booking has and is showing high correlation between the cancelled (1) and non cancelled (0) bookings. So we decide to exclude this variable. </a:t>
          </a:r>
        </a:p>
      </dsp:txBody>
      <dsp:txXfrm>
        <a:off x="744274" y="1109214"/>
        <a:ext cx="5272589" cy="15273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0669F5-7452-4CED-BF2A-1859BBF194E0}">
      <dsp:nvSpPr>
        <dsp:cNvPr id="0" name=""/>
        <dsp:cNvSpPr/>
      </dsp:nvSpPr>
      <dsp:spPr>
        <a:xfrm>
          <a:off x="0" y="348541"/>
          <a:ext cx="6141492" cy="226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EC46B6-9253-49FC-B0CA-C97EED2B7EEB}">
      <dsp:nvSpPr>
        <dsp:cNvPr id="0" name=""/>
        <dsp:cNvSpPr/>
      </dsp:nvSpPr>
      <dsp:spPr>
        <a:xfrm>
          <a:off x="307074" y="215701"/>
          <a:ext cx="4299044" cy="26568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Is_canceled</a:t>
          </a:r>
        </a:p>
      </dsp:txBody>
      <dsp:txXfrm>
        <a:off x="320043" y="228670"/>
        <a:ext cx="4273106" cy="239742"/>
      </dsp:txXfrm>
    </dsp:sp>
    <dsp:sp modelId="{A8F7C43A-9DAB-4C76-AE87-6D0F0C7F5160}">
      <dsp:nvSpPr>
        <dsp:cNvPr id="0" name=""/>
        <dsp:cNvSpPr/>
      </dsp:nvSpPr>
      <dsp:spPr>
        <a:xfrm>
          <a:off x="0" y="756781"/>
          <a:ext cx="6141492" cy="226800"/>
        </a:xfrm>
        <a:prstGeom prst="rect">
          <a:avLst/>
        </a:prstGeom>
        <a:solidFill>
          <a:schemeClr val="lt1">
            <a:alpha val="90000"/>
            <a:hueOff val="0"/>
            <a:satOff val="0"/>
            <a:lumOff val="0"/>
            <a:alphaOff val="0"/>
          </a:schemeClr>
        </a:solidFill>
        <a:ln w="12700" cap="flat" cmpd="sng" algn="ctr">
          <a:solidFill>
            <a:schemeClr val="accent4">
              <a:hueOff val="-1015303"/>
              <a:satOff val="-2887"/>
              <a:lumOff val="3137"/>
              <a:alphaOff val="0"/>
            </a:schemeClr>
          </a:solidFill>
          <a:prstDash val="solid"/>
          <a:miter lim="800000"/>
        </a:ln>
        <a:effectLst/>
      </dsp:spPr>
      <dsp:style>
        <a:lnRef idx="2">
          <a:scrgbClr r="0" g="0" b="0"/>
        </a:lnRef>
        <a:fillRef idx="1">
          <a:scrgbClr r="0" g="0" b="0"/>
        </a:fillRef>
        <a:effectRef idx="0">
          <a:scrgbClr r="0" g="0" b="0"/>
        </a:effectRef>
        <a:fontRef idx="minor"/>
      </dsp:style>
    </dsp:sp>
    <dsp:sp modelId="{8A495A63-6138-46B2-90AF-E69E57A8B62D}">
      <dsp:nvSpPr>
        <dsp:cNvPr id="0" name=""/>
        <dsp:cNvSpPr/>
      </dsp:nvSpPr>
      <dsp:spPr>
        <a:xfrm>
          <a:off x="307074" y="623941"/>
          <a:ext cx="4299044" cy="265680"/>
        </a:xfrm>
        <a:prstGeom prst="roundRect">
          <a:avLst/>
        </a:prstGeom>
        <a:solidFill>
          <a:schemeClr val="accent4">
            <a:hueOff val="-1015303"/>
            <a:satOff val="-2887"/>
            <a:lumOff val="313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Direct (Dummy column)</a:t>
          </a:r>
        </a:p>
      </dsp:txBody>
      <dsp:txXfrm>
        <a:off x="320043" y="636910"/>
        <a:ext cx="4273106" cy="239742"/>
      </dsp:txXfrm>
    </dsp:sp>
    <dsp:sp modelId="{FA743B5C-8D64-487C-AA11-B76C2B16AE80}">
      <dsp:nvSpPr>
        <dsp:cNvPr id="0" name=""/>
        <dsp:cNvSpPr/>
      </dsp:nvSpPr>
      <dsp:spPr>
        <a:xfrm>
          <a:off x="0" y="1165021"/>
          <a:ext cx="6141492" cy="226800"/>
        </a:xfrm>
        <a:prstGeom prst="rect">
          <a:avLst/>
        </a:prstGeom>
        <a:solidFill>
          <a:schemeClr val="lt1">
            <a:alpha val="90000"/>
            <a:hueOff val="0"/>
            <a:satOff val="0"/>
            <a:lumOff val="0"/>
            <a:alphaOff val="0"/>
          </a:schemeClr>
        </a:solidFill>
        <a:ln w="12700" cap="flat" cmpd="sng" algn="ctr">
          <a:solidFill>
            <a:schemeClr val="accent4">
              <a:hueOff val="-2030607"/>
              <a:satOff val="-5774"/>
              <a:lumOff val="6275"/>
              <a:alphaOff val="0"/>
            </a:schemeClr>
          </a:solidFill>
          <a:prstDash val="solid"/>
          <a:miter lim="800000"/>
        </a:ln>
        <a:effectLst/>
      </dsp:spPr>
      <dsp:style>
        <a:lnRef idx="2">
          <a:scrgbClr r="0" g="0" b="0"/>
        </a:lnRef>
        <a:fillRef idx="1">
          <a:scrgbClr r="0" g="0" b="0"/>
        </a:fillRef>
        <a:effectRef idx="0">
          <a:scrgbClr r="0" g="0" b="0"/>
        </a:effectRef>
        <a:fontRef idx="minor"/>
      </dsp:style>
    </dsp:sp>
    <dsp:sp modelId="{6729DC07-BB01-4A73-B722-AAF686C00584}">
      <dsp:nvSpPr>
        <dsp:cNvPr id="0" name=""/>
        <dsp:cNvSpPr/>
      </dsp:nvSpPr>
      <dsp:spPr>
        <a:xfrm>
          <a:off x="307074" y="1032181"/>
          <a:ext cx="4299044" cy="265680"/>
        </a:xfrm>
        <a:prstGeom prst="roundRect">
          <a:avLst/>
        </a:prstGeom>
        <a:solidFill>
          <a:schemeClr val="accent4">
            <a:hueOff val="-2030607"/>
            <a:satOff val="-5774"/>
            <a:lumOff val="627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Groups (Dummy column)</a:t>
          </a:r>
        </a:p>
      </dsp:txBody>
      <dsp:txXfrm>
        <a:off x="320043" y="1045150"/>
        <a:ext cx="4273106" cy="239742"/>
      </dsp:txXfrm>
    </dsp:sp>
    <dsp:sp modelId="{307B57B5-C24B-4080-A674-0CBD3E85C0C5}">
      <dsp:nvSpPr>
        <dsp:cNvPr id="0" name=""/>
        <dsp:cNvSpPr/>
      </dsp:nvSpPr>
      <dsp:spPr>
        <a:xfrm>
          <a:off x="0" y="1573261"/>
          <a:ext cx="6141492" cy="226800"/>
        </a:xfrm>
        <a:prstGeom prst="rect">
          <a:avLst/>
        </a:prstGeom>
        <a:solidFill>
          <a:schemeClr val="lt1">
            <a:alpha val="90000"/>
            <a:hueOff val="0"/>
            <a:satOff val="0"/>
            <a:lumOff val="0"/>
            <a:alphaOff val="0"/>
          </a:schemeClr>
        </a:solidFill>
        <a:ln w="12700" cap="flat" cmpd="sng" algn="ctr">
          <a:solidFill>
            <a:schemeClr val="accent4">
              <a:hueOff val="-3045910"/>
              <a:satOff val="-8661"/>
              <a:lumOff val="9412"/>
              <a:alphaOff val="0"/>
            </a:schemeClr>
          </a:solidFill>
          <a:prstDash val="solid"/>
          <a:miter lim="800000"/>
        </a:ln>
        <a:effectLst/>
      </dsp:spPr>
      <dsp:style>
        <a:lnRef idx="2">
          <a:scrgbClr r="0" g="0" b="0"/>
        </a:lnRef>
        <a:fillRef idx="1">
          <a:scrgbClr r="0" g="0" b="0"/>
        </a:fillRef>
        <a:effectRef idx="0">
          <a:scrgbClr r="0" g="0" b="0"/>
        </a:effectRef>
        <a:fontRef idx="minor"/>
      </dsp:style>
    </dsp:sp>
    <dsp:sp modelId="{D966111A-CB59-456E-B7DE-9E5FE8CA7F65}">
      <dsp:nvSpPr>
        <dsp:cNvPr id="0" name=""/>
        <dsp:cNvSpPr/>
      </dsp:nvSpPr>
      <dsp:spPr>
        <a:xfrm>
          <a:off x="307074" y="1440421"/>
          <a:ext cx="4299044" cy="265680"/>
        </a:xfrm>
        <a:prstGeom prst="roundRect">
          <a:avLst/>
        </a:prstGeom>
        <a:solidFill>
          <a:schemeClr val="accent4">
            <a:hueOff val="-3045910"/>
            <a:satOff val="-8661"/>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Offline TA/TO (Dummy column)</a:t>
          </a:r>
        </a:p>
      </dsp:txBody>
      <dsp:txXfrm>
        <a:off x="320043" y="1453390"/>
        <a:ext cx="4273106" cy="239742"/>
      </dsp:txXfrm>
    </dsp:sp>
    <dsp:sp modelId="{9AAE53B7-7417-4697-A012-E18A8E283619}">
      <dsp:nvSpPr>
        <dsp:cNvPr id="0" name=""/>
        <dsp:cNvSpPr/>
      </dsp:nvSpPr>
      <dsp:spPr>
        <a:xfrm>
          <a:off x="0" y="1981501"/>
          <a:ext cx="6141492" cy="226800"/>
        </a:xfrm>
        <a:prstGeom prst="rect">
          <a:avLst/>
        </a:prstGeom>
        <a:solidFill>
          <a:schemeClr val="lt1">
            <a:alpha val="90000"/>
            <a:hueOff val="0"/>
            <a:satOff val="0"/>
            <a:lumOff val="0"/>
            <a:alphaOff val="0"/>
          </a:schemeClr>
        </a:solidFill>
        <a:ln w="12700" cap="flat" cmpd="sng" algn="ctr">
          <a:solidFill>
            <a:schemeClr val="accent4">
              <a:hueOff val="-4061214"/>
              <a:satOff val="-11548"/>
              <a:lumOff val="12549"/>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79CA71-B142-48F5-871E-8CFB1CBF0A3F}">
      <dsp:nvSpPr>
        <dsp:cNvPr id="0" name=""/>
        <dsp:cNvSpPr/>
      </dsp:nvSpPr>
      <dsp:spPr>
        <a:xfrm>
          <a:off x="307074" y="1848661"/>
          <a:ext cx="4299044" cy="265680"/>
        </a:xfrm>
        <a:prstGeom prst="roundRect">
          <a:avLst/>
        </a:prstGeom>
        <a:solidFill>
          <a:schemeClr val="accent4">
            <a:hueOff val="-4061214"/>
            <a:satOff val="-11548"/>
            <a:lumOff val="12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is_repeated_guest</a:t>
          </a:r>
        </a:p>
      </dsp:txBody>
      <dsp:txXfrm>
        <a:off x="320043" y="1861630"/>
        <a:ext cx="4273106" cy="239742"/>
      </dsp:txXfrm>
    </dsp:sp>
    <dsp:sp modelId="{23591D07-5330-4461-BC00-638B420C8BF4}">
      <dsp:nvSpPr>
        <dsp:cNvPr id="0" name=""/>
        <dsp:cNvSpPr/>
      </dsp:nvSpPr>
      <dsp:spPr>
        <a:xfrm>
          <a:off x="0" y="2389741"/>
          <a:ext cx="6141492" cy="226800"/>
        </a:xfrm>
        <a:prstGeom prst="rect">
          <a:avLst/>
        </a:prstGeom>
        <a:solidFill>
          <a:schemeClr val="lt1">
            <a:alpha val="90000"/>
            <a:hueOff val="0"/>
            <a:satOff val="0"/>
            <a:lumOff val="0"/>
            <a:alphaOff val="0"/>
          </a:schemeClr>
        </a:solidFill>
        <a:ln w="12700" cap="flat" cmpd="sng" algn="ctr">
          <a:solidFill>
            <a:schemeClr val="accent4">
              <a:hueOff val="-5076517"/>
              <a:satOff val="-14435"/>
              <a:lumOff val="15687"/>
              <a:alphaOff val="0"/>
            </a:schemeClr>
          </a:solidFill>
          <a:prstDash val="solid"/>
          <a:miter lim="800000"/>
        </a:ln>
        <a:effectLst/>
      </dsp:spPr>
      <dsp:style>
        <a:lnRef idx="2">
          <a:scrgbClr r="0" g="0" b="0"/>
        </a:lnRef>
        <a:fillRef idx="1">
          <a:scrgbClr r="0" g="0" b="0"/>
        </a:fillRef>
        <a:effectRef idx="0">
          <a:scrgbClr r="0" g="0" b="0"/>
        </a:effectRef>
        <a:fontRef idx="minor"/>
      </dsp:style>
    </dsp:sp>
    <dsp:sp modelId="{8850D9EB-7C53-4966-8FF3-E566821264FF}">
      <dsp:nvSpPr>
        <dsp:cNvPr id="0" name=""/>
        <dsp:cNvSpPr/>
      </dsp:nvSpPr>
      <dsp:spPr>
        <a:xfrm>
          <a:off x="307074" y="2256901"/>
          <a:ext cx="4299044" cy="265680"/>
        </a:xfrm>
        <a:prstGeom prst="roundRect">
          <a:avLst/>
        </a:prstGeom>
        <a:solidFill>
          <a:schemeClr val="accent4">
            <a:hueOff val="-5076517"/>
            <a:satOff val="-14435"/>
            <a:lumOff val="1568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A (Dummy column)</a:t>
          </a:r>
        </a:p>
      </dsp:txBody>
      <dsp:txXfrm>
        <a:off x="320043" y="2269870"/>
        <a:ext cx="4273106" cy="239742"/>
      </dsp:txXfrm>
    </dsp:sp>
    <dsp:sp modelId="{683AACAD-120F-491F-9425-2FB487A8337A}">
      <dsp:nvSpPr>
        <dsp:cNvPr id="0" name=""/>
        <dsp:cNvSpPr/>
      </dsp:nvSpPr>
      <dsp:spPr>
        <a:xfrm>
          <a:off x="0" y="2797981"/>
          <a:ext cx="6141492" cy="226800"/>
        </a:xfrm>
        <a:prstGeom prst="rect">
          <a:avLst/>
        </a:prstGeom>
        <a:solidFill>
          <a:schemeClr val="lt1">
            <a:alpha val="90000"/>
            <a:hueOff val="0"/>
            <a:satOff val="0"/>
            <a:lumOff val="0"/>
            <a:alphaOff val="0"/>
          </a:schemeClr>
        </a:solidFill>
        <a:ln w="12700" cap="flat" cmpd="sng" algn="ctr">
          <a:solidFill>
            <a:schemeClr val="accent4">
              <a:hueOff val="-6091821"/>
              <a:satOff val="-17321"/>
              <a:lumOff val="18824"/>
              <a:alphaOff val="0"/>
            </a:schemeClr>
          </a:solidFill>
          <a:prstDash val="solid"/>
          <a:miter lim="800000"/>
        </a:ln>
        <a:effectLst/>
      </dsp:spPr>
      <dsp:style>
        <a:lnRef idx="2">
          <a:scrgbClr r="0" g="0" b="0"/>
        </a:lnRef>
        <a:fillRef idx="1">
          <a:scrgbClr r="0" g="0" b="0"/>
        </a:fillRef>
        <a:effectRef idx="0">
          <a:scrgbClr r="0" g="0" b="0"/>
        </a:effectRef>
        <a:fontRef idx="minor"/>
      </dsp:style>
    </dsp:sp>
    <dsp:sp modelId="{701AF9D2-D43E-4FB0-8086-135D3BE64B76}">
      <dsp:nvSpPr>
        <dsp:cNvPr id="0" name=""/>
        <dsp:cNvSpPr/>
      </dsp:nvSpPr>
      <dsp:spPr>
        <a:xfrm>
          <a:off x="307074" y="2665141"/>
          <a:ext cx="4299044" cy="265680"/>
        </a:xfrm>
        <a:prstGeom prst="roundRect">
          <a:avLst/>
        </a:prstGeom>
        <a:solidFill>
          <a:schemeClr val="accent4">
            <a:hueOff val="-6091821"/>
            <a:satOff val="-17321"/>
            <a:lumOff val="1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D (Dummy column)</a:t>
          </a:r>
        </a:p>
      </dsp:txBody>
      <dsp:txXfrm>
        <a:off x="320043" y="2678110"/>
        <a:ext cx="4273106" cy="239742"/>
      </dsp:txXfrm>
    </dsp:sp>
    <dsp:sp modelId="{AC9FF87E-8F46-49F7-81FA-E2FEE78A1C16}">
      <dsp:nvSpPr>
        <dsp:cNvPr id="0" name=""/>
        <dsp:cNvSpPr/>
      </dsp:nvSpPr>
      <dsp:spPr>
        <a:xfrm>
          <a:off x="0" y="3206221"/>
          <a:ext cx="6141492" cy="226800"/>
        </a:xfrm>
        <a:prstGeom prst="rect">
          <a:avLst/>
        </a:prstGeom>
        <a:solidFill>
          <a:schemeClr val="lt1">
            <a:alpha val="90000"/>
            <a:hueOff val="0"/>
            <a:satOff val="0"/>
            <a:lumOff val="0"/>
            <a:alphaOff val="0"/>
          </a:schemeClr>
        </a:solidFill>
        <a:ln w="12700" cap="flat" cmpd="sng" algn="ctr">
          <a:solidFill>
            <a:schemeClr val="accent4">
              <a:hueOff val="-7107124"/>
              <a:satOff val="-20208"/>
              <a:lumOff val="21962"/>
              <a:alphaOff val="0"/>
            </a:schemeClr>
          </a:solidFill>
          <a:prstDash val="solid"/>
          <a:miter lim="800000"/>
        </a:ln>
        <a:effectLst/>
      </dsp:spPr>
      <dsp:style>
        <a:lnRef idx="2">
          <a:scrgbClr r="0" g="0" b="0"/>
        </a:lnRef>
        <a:fillRef idx="1">
          <a:scrgbClr r="0" g="0" b="0"/>
        </a:fillRef>
        <a:effectRef idx="0">
          <a:scrgbClr r="0" g="0" b="0"/>
        </a:effectRef>
        <a:fontRef idx="minor"/>
      </dsp:style>
    </dsp:sp>
    <dsp:sp modelId="{47DBC6DC-F005-4ECE-B54B-40C736B6EEE7}">
      <dsp:nvSpPr>
        <dsp:cNvPr id="0" name=""/>
        <dsp:cNvSpPr/>
      </dsp:nvSpPr>
      <dsp:spPr>
        <a:xfrm>
          <a:off x="307074" y="3073381"/>
          <a:ext cx="4299044" cy="265680"/>
        </a:xfrm>
        <a:prstGeom prst="roundRect">
          <a:avLst/>
        </a:prstGeom>
        <a:solidFill>
          <a:schemeClr val="accent4">
            <a:hueOff val="-7107124"/>
            <a:satOff val="-20208"/>
            <a:lumOff val="219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booking_changes</a:t>
          </a:r>
        </a:p>
      </dsp:txBody>
      <dsp:txXfrm>
        <a:off x="320043" y="3086350"/>
        <a:ext cx="4273106" cy="239742"/>
      </dsp:txXfrm>
    </dsp:sp>
    <dsp:sp modelId="{4A6983D2-3F0A-4A31-9458-5F25DBADF813}">
      <dsp:nvSpPr>
        <dsp:cNvPr id="0" name=""/>
        <dsp:cNvSpPr/>
      </dsp:nvSpPr>
      <dsp:spPr>
        <a:xfrm>
          <a:off x="0" y="3614461"/>
          <a:ext cx="6141492" cy="226800"/>
        </a:xfrm>
        <a:prstGeom prst="rect">
          <a:avLst/>
        </a:prstGeom>
        <a:solidFill>
          <a:schemeClr val="lt1">
            <a:alpha val="90000"/>
            <a:hueOff val="0"/>
            <a:satOff val="0"/>
            <a:lumOff val="0"/>
            <a:alphaOff val="0"/>
          </a:schemeClr>
        </a:solidFill>
        <a:ln w="12700" cap="flat" cmpd="sng" algn="ctr">
          <a:solidFill>
            <a:schemeClr val="accent4">
              <a:hueOff val="-8122428"/>
              <a:satOff val="-23095"/>
              <a:lumOff val="25099"/>
              <a:alphaOff val="0"/>
            </a:schemeClr>
          </a:solidFill>
          <a:prstDash val="solid"/>
          <a:miter lim="800000"/>
        </a:ln>
        <a:effectLst/>
      </dsp:spPr>
      <dsp:style>
        <a:lnRef idx="2">
          <a:scrgbClr r="0" g="0" b="0"/>
        </a:lnRef>
        <a:fillRef idx="1">
          <a:scrgbClr r="0" g="0" b="0"/>
        </a:fillRef>
        <a:effectRef idx="0">
          <a:scrgbClr r="0" g="0" b="0"/>
        </a:effectRef>
        <a:fontRef idx="minor"/>
      </dsp:style>
    </dsp:sp>
    <dsp:sp modelId="{A65463FF-4D98-44ED-AA71-9381F7DB318C}">
      <dsp:nvSpPr>
        <dsp:cNvPr id="0" name=""/>
        <dsp:cNvSpPr/>
      </dsp:nvSpPr>
      <dsp:spPr>
        <a:xfrm>
          <a:off x="307074" y="3481621"/>
          <a:ext cx="4299044" cy="265680"/>
        </a:xfrm>
        <a:prstGeom prst="roundRect">
          <a:avLst/>
        </a:prstGeom>
        <a:solidFill>
          <a:schemeClr val="accent4">
            <a:hueOff val="-8122428"/>
            <a:satOff val="-23095"/>
            <a:lumOff val="250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No Deposit</a:t>
          </a:r>
        </a:p>
      </dsp:txBody>
      <dsp:txXfrm>
        <a:off x="320043" y="3494590"/>
        <a:ext cx="4273106" cy="239742"/>
      </dsp:txXfrm>
    </dsp:sp>
    <dsp:sp modelId="{CE4E78CC-3ACE-45ED-9820-6889CADA51A5}">
      <dsp:nvSpPr>
        <dsp:cNvPr id="0" name=""/>
        <dsp:cNvSpPr/>
      </dsp:nvSpPr>
      <dsp:spPr>
        <a:xfrm>
          <a:off x="0" y="4022700"/>
          <a:ext cx="6141492" cy="226800"/>
        </a:xfrm>
        <a:prstGeom prst="rect">
          <a:avLst/>
        </a:prstGeom>
        <a:solidFill>
          <a:schemeClr val="lt1">
            <a:alpha val="90000"/>
            <a:hueOff val="0"/>
            <a:satOff val="0"/>
            <a:lumOff val="0"/>
            <a:alphaOff val="0"/>
          </a:schemeClr>
        </a:solidFill>
        <a:ln w="12700" cap="flat" cmpd="sng" algn="ctr">
          <a:solidFill>
            <a:schemeClr val="accent4">
              <a:hueOff val="-9137731"/>
              <a:satOff val="-25982"/>
              <a:lumOff val="28236"/>
              <a:alphaOff val="0"/>
            </a:schemeClr>
          </a:solidFill>
          <a:prstDash val="solid"/>
          <a:miter lim="800000"/>
        </a:ln>
        <a:effectLst/>
      </dsp:spPr>
      <dsp:style>
        <a:lnRef idx="2">
          <a:scrgbClr r="0" g="0" b="0"/>
        </a:lnRef>
        <a:fillRef idx="1">
          <a:scrgbClr r="0" g="0" b="0"/>
        </a:fillRef>
        <a:effectRef idx="0">
          <a:scrgbClr r="0" g="0" b="0"/>
        </a:effectRef>
        <a:fontRef idx="minor"/>
      </dsp:style>
    </dsp:sp>
    <dsp:sp modelId="{625CE104-622A-4EE8-9FF5-1D88DE9D9A50}">
      <dsp:nvSpPr>
        <dsp:cNvPr id="0" name=""/>
        <dsp:cNvSpPr/>
      </dsp:nvSpPr>
      <dsp:spPr>
        <a:xfrm>
          <a:off x="307074" y="3889861"/>
          <a:ext cx="4299044" cy="265680"/>
        </a:xfrm>
        <a:prstGeom prst="roundRect">
          <a:avLst/>
        </a:prstGeom>
        <a:solidFill>
          <a:schemeClr val="accent4">
            <a:hueOff val="-9137731"/>
            <a:satOff val="-25982"/>
            <a:lumOff val="2823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Non Refund</a:t>
          </a:r>
        </a:p>
      </dsp:txBody>
      <dsp:txXfrm>
        <a:off x="320043" y="3902830"/>
        <a:ext cx="4273106" cy="239742"/>
      </dsp:txXfrm>
    </dsp:sp>
    <dsp:sp modelId="{554DDDB8-C94D-4FBE-B3B6-0D499D24F5A2}">
      <dsp:nvSpPr>
        <dsp:cNvPr id="0" name=""/>
        <dsp:cNvSpPr/>
      </dsp:nvSpPr>
      <dsp:spPr>
        <a:xfrm>
          <a:off x="0" y="4430940"/>
          <a:ext cx="6141492" cy="226800"/>
        </a:xfrm>
        <a:prstGeom prst="rect">
          <a:avLst/>
        </a:prstGeom>
        <a:solidFill>
          <a:schemeClr val="lt1">
            <a:alpha val="90000"/>
            <a:hueOff val="0"/>
            <a:satOff val="0"/>
            <a:lumOff val="0"/>
            <a:alphaOff val="0"/>
          </a:schemeClr>
        </a:solidFill>
        <a:ln w="12700" cap="flat" cmpd="sng" algn="ctr">
          <a:solidFill>
            <a:schemeClr val="accent4">
              <a:hueOff val="-10153034"/>
              <a:satOff val="-28869"/>
              <a:lumOff val="31374"/>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46273F-8FC9-422B-BC6A-CB092FDF01C9}">
      <dsp:nvSpPr>
        <dsp:cNvPr id="0" name=""/>
        <dsp:cNvSpPr/>
      </dsp:nvSpPr>
      <dsp:spPr>
        <a:xfrm>
          <a:off x="307074" y="4298100"/>
          <a:ext cx="4299044" cy="265680"/>
        </a:xfrm>
        <a:prstGeom prst="roundRect">
          <a:avLst/>
        </a:prstGeom>
        <a:solidFill>
          <a:schemeClr val="accent4">
            <a:hueOff val="-10153034"/>
            <a:satOff val="-28869"/>
            <a:lumOff val="3137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Transient</a:t>
          </a:r>
        </a:p>
      </dsp:txBody>
      <dsp:txXfrm>
        <a:off x="320043" y="4311069"/>
        <a:ext cx="4273106" cy="239742"/>
      </dsp:txXfrm>
    </dsp:sp>
    <dsp:sp modelId="{D4EF22D4-0482-4147-860C-9AC493205C44}">
      <dsp:nvSpPr>
        <dsp:cNvPr id="0" name=""/>
        <dsp:cNvSpPr/>
      </dsp:nvSpPr>
      <dsp:spPr>
        <a:xfrm>
          <a:off x="0" y="4839180"/>
          <a:ext cx="6141492" cy="226800"/>
        </a:xfrm>
        <a:prstGeom prst="rect">
          <a:avLst/>
        </a:prstGeom>
        <a:solidFill>
          <a:schemeClr val="lt1">
            <a:alpha val="90000"/>
            <a:hueOff val="0"/>
            <a:satOff val="0"/>
            <a:lumOff val="0"/>
            <a:alphaOff val="0"/>
          </a:schemeClr>
        </a:solidFill>
        <a:ln w="12700" cap="flat" cmpd="sng" algn="ctr">
          <a:solidFill>
            <a:schemeClr val="accent4">
              <a:hueOff val="-11168338"/>
              <a:satOff val="-31756"/>
              <a:lumOff val="34511"/>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2AF77F-BC88-4929-9ACF-0212EC471A46}">
      <dsp:nvSpPr>
        <dsp:cNvPr id="0" name=""/>
        <dsp:cNvSpPr/>
      </dsp:nvSpPr>
      <dsp:spPr>
        <a:xfrm>
          <a:off x="307074" y="4706340"/>
          <a:ext cx="4299044" cy="265680"/>
        </a:xfrm>
        <a:prstGeom prst="roundRect">
          <a:avLst/>
        </a:prstGeom>
        <a:solidFill>
          <a:schemeClr val="accent4">
            <a:hueOff val="-11168338"/>
            <a:satOff val="-31756"/>
            <a:lumOff val="345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2494" tIns="0" rIns="162494" bIns="0" numCol="1" spcCol="1270" anchor="ctr" anchorCtr="0">
          <a:noAutofit/>
        </a:bodyPr>
        <a:lstStyle/>
        <a:p>
          <a:pPr marL="0" lvl="0" indent="0" algn="l" defTabSz="711200" rtl="0">
            <a:lnSpc>
              <a:spcPct val="90000"/>
            </a:lnSpc>
            <a:spcBef>
              <a:spcPct val="0"/>
            </a:spcBef>
            <a:spcAft>
              <a:spcPct val="35000"/>
            </a:spcAft>
            <a:buNone/>
          </a:pPr>
          <a:r>
            <a:rPr lang="en-US" sz="1600" kern="1200" dirty="0"/>
            <a:t>Transient-Party</a:t>
          </a:r>
        </a:p>
      </dsp:txBody>
      <dsp:txXfrm>
        <a:off x="320043" y="4719309"/>
        <a:ext cx="4273106" cy="2397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05331-F744-4755-B388-8EA2F9331FAB}">
      <dsp:nvSpPr>
        <dsp:cNvPr id="0" name=""/>
        <dsp:cNvSpPr/>
      </dsp:nvSpPr>
      <dsp:spPr>
        <a:xfrm rot="10800000">
          <a:off x="0" y="0"/>
          <a:ext cx="4628108" cy="1323831"/>
        </a:xfrm>
        <a:prstGeom prst="trapezoid">
          <a:avLst>
            <a:gd name="adj" fmla="val 58267"/>
          </a:avLst>
        </a:prstGeom>
        <a:solidFill>
          <a:schemeClr val="accent5">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Training = 50%</a:t>
          </a:r>
        </a:p>
      </dsp:txBody>
      <dsp:txXfrm rot="-10800000">
        <a:off x="809918" y="0"/>
        <a:ext cx="3008270" cy="1323831"/>
      </dsp:txXfrm>
    </dsp:sp>
    <dsp:sp modelId="{E36986F1-FC91-448B-854D-5C6BA3B7F94E}">
      <dsp:nvSpPr>
        <dsp:cNvPr id="0" name=""/>
        <dsp:cNvSpPr/>
      </dsp:nvSpPr>
      <dsp:spPr>
        <a:xfrm rot="10800000">
          <a:off x="771351" y="1323831"/>
          <a:ext cx="3085405" cy="1323831"/>
        </a:xfrm>
        <a:prstGeom prst="trapezoid">
          <a:avLst>
            <a:gd name="adj" fmla="val 58267"/>
          </a:avLst>
        </a:prstGeom>
        <a:solidFill>
          <a:schemeClr val="accent5">
            <a:shade val="50000"/>
            <a:hueOff val="-121569"/>
            <a:satOff val="6322"/>
            <a:lumOff val="253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Validation = 30 %</a:t>
          </a:r>
        </a:p>
      </dsp:txBody>
      <dsp:txXfrm rot="-10800000">
        <a:off x="1311297" y="1323831"/>
        <a:ext cx="2005513" cy="1323831"/>
      </dsp:txXfrm>
    </dsp:sp>
    <dsp:sp modelId="{B9A67C0F-CD5F-4272-BD9E-D6B693020B37}">
      <dsp:nvSpPr>
        <dsp:cNvPr id="0" name=""/>
        <dsp:cNvSpPr/>
      </dsp:nvSpPr>
      <dsp:spPr>
        <a:xfrm rot="10800000">
          <a:off x="1542702" y="2647662"/>
          <a:ext cx="1542702" cy="1323831"/>
        </a:xfrm>
        <a:prstGeom prst="trapezoid">
          <a:avLst>
            <a:gd name="adj" fmla="val 58267"/>
          </a:avLst>
        </a:prstGeom>
        <a:solidFill>
          <a:schemeClr val="accent5">
            <a:shade val="50000"/>
            <a:hueOff val="-121569"/>
            <a:satOff val="6322"/>
            <a:lumOff val="253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Test =  20%</a:t>
          </a:r>
        </a:p>
      </dsp:txBody>
      <dsp:txXfrm rot="-10800000">
        <a:off x="1542702" y="2647662"/>
        <a:ext cx="1542702" cy="13238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D482A9-9550-4204-BEE0-EE17B0A92249}">
      <dsp:nvSpPr>
        <dsp:cNvPr id="0" name=""/>
        <dsp:cNvSpPr/>
      </dsp:nvSpPr>
      <dsp:spPr>
        <a:xfrm>
          <a:off x="1040300" y="0"/>
          <a:ext cx="4684594" cy="4684594"/>
        </a:xfrm>
        <a:prstGeom prst="triangl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A3F981-B7BE-4DF2-8611-C53DC0397588}">
      <dsp:nvSpPr>
        <dsp:cNvPr id="0" name=""/>
        <dsp:cNvSpPr/>
      </dsp:nvSpPr>
      <dsp:spPr>
        <a:xfrm>
          <a:off x="3382597" y="470477"/>
          <a:ext cx="3044986" cy="352716"/>
        </a:xfrm>
        <a:prstGeom prst="round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Logistic Regression</a:t>
          </a:r>
        </a:p>
      </dsp:txBody>
      <dsp:txXfrm>
        <a:off x="3399815" y="487695"/>
        <a:ext cx="3010550" cy="318280"/>
      </dsp:txXfrm>
    </dsp:sp>
    <dsp:sp modelId="{F153A04E-451E-42C4-8985-903CE8687C96}">
      <dsp:nvSpPr>
        <dsp:cNvPr id="0" name=""/>
        <dsp:cNvSpPr/>
      </dsp:nvSpPr>
      <dsp:spPr>
        <a:xfrm>
          <a:off x="3382597" y="867283"/>
          <a:ext cx="3044986" cy="352716"/>
        </a:xfrm>
        <a:prstGeom prst="roundRect">
          <a:avLst/>
        </a:prstGeom>
        <a:solidFill>
          <a:schemeClr val="lt1">
            <a:alpha val="90000"/>
            <a:hueOff val="0"/>
            <a:satOff val="0"/>
            <a:lumOff val="0"/>
            <a:alphaOff val="0"/>
          </a:schemeClr>
        </a:solidFill>
        <a:ln w="12700" cap="flat" cmpd="sng" algn="ctr">
          <a:solidFill>
            <a:schemeClr val="accent5">
              <a:hueOff val="2532589"/>
              <a:satOff val="-4515"/>
              <a:lumOff val="-120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Decision tree</a:t>
          </a:r>
        </a:p>
      </dsp:txBody>
      <dsp:txXfrm>
        <a:off x="3399815" y="884501"/>
        <a:ext cx="3010550" cy="318280"/>
      </dsp:txXfrm>
    </dsp:sp>
    <dsp:sp modelId="{27EFDD91-7472-4ACE-8FF9-81F9D9C00A21}">
      <dsp:nvSpPr>
        <dsp:cNvPr id="0" name=""/>
        <dsp:cNvSpPr/>
      </dsp:nvSpPr>
      <dsp:spPr>
        <a:xfrm>
          <a:off x="3382597" y="1264090"/>
          <a:ext cx="3044986" cy="352716"/>
        </a:xfrm>
        <a:prstGeom prst="roundRect">
          <a:avLst/>
        </a:prstGeom>
        <a:solidFill>
          <a:schemeClr val="lt1">
            <a:alpha val="90000"/>
            <a:hueOff val="0"/>
            <a:satOff val="0"/>
            <a:lumOff val="0"/>
            <a:alphaOff val="0"/>
          </a:schemeClr>
        </a:solidFill>
        <a:ln w="12700" cap="flat" cmpd="sng" algn="ctr">
          <a:solidFill>
            <a:schemeClr val="accent5">
              <a:hueOff val="5065178"/>
              <a:satOff val="-9031"/>
              <a:lumOff val="-240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Boosted Tree</a:t>
          </a:r>
        </a:p>
      </dsp:txBody>
      <dsp:txXfrm>
        <a:off x="3399815" y="1281308"/>
        <a:ext cx="3010550" cy="318280"/>
      </dsp:txXfrm>
    </dsp:sp>
    <dsp:sp modelId="{605384D8-53B4-43E9-9212-E2906EC13DFE}">
      <dsp:nvSpPr>
        <dsp:cNvPr id="0" name=""/>
        <dsp:cNvSpPr/>
      </dsp:nvSpPr>
      <dsp:spPr>
        <a:xfrm>
          <a:off x="3382597" y="1660897"/>
          <a:ext cx="3044986" cy="352716"/>
        </a:xfrm>
        <a:prstGeom prst="roundRect">
          <a:avLst/>
        </a:prstGeom>
        <a:solidFill>
          <a:schemeClr val="lt1">
            <a:alpha val="90000"/>
            <a:hueOff val="0"/>
            <a:satOff val="0"/>
            <a:lumOff val="0"/>
            <a:alphaOff val="0"/>
          </a:schemeClr>
        </a:solidFill>
        <a:ln w="12700" cap="flat" cmpd="sng" algn="ctr">
          <a:solidFill>
            <a:schemeClr val="accent5">
              <a:hueOff val="7597767"/>
              <a:satOff val="-13546"/>
              <a:lumOff val="-360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Bootstrap tree</a:t>
          </a:r>
        </a:p>
      </dsp:txBody>
      <dsp:txXfrm>
        <a:off x="3399815" y="1678115"/>
        <a:ext cx="3010550" cy="318280"/>
      </dsp:txXfrm>
    </dsp:sp>
    <dsp:sp modelId="{14950A19-908D-428E-AC06-15AE29336A58}">
      <dsp:nvSpPr>
        <dsp:cNvPr id="0" name=""/>
        <dsp:cNvSpPr/>
      </dsp:nvSpPr>
      <dsp:spPr>
        <a:xfrm>
          <a:off x="3382597" y="2057703"/>
          <a:ext cx="3044986" cy="352716"/>
        </a:xfrm>
        <a:prstGeom prst="roundRect">
          <a:avLst/>
        </a:prstGeom>
        <a:solidFill>
          <a:schemeClr val="lt1">
            <a:alpha val="90000"/>
            <a:hueOff val="0"/>
            <a:satOff val="0"/>
            <a:lumOff val="0"/>
            <a:alphaOff val="0"/>
          </a:schemeClr>
        </a:solidFill>
        <a:ln w="12700" cap="flat" cmpd="sng" algn="ctr">
          <a:solidFill>
            <a:schemeClr val="accent5">
              <a:hueOff val="10130357"/>
              <a:satOff val="-18061"/>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Neural</a:t>
          </a:r>
          <a:r>
            <a:rPr lang="en-US" sz="1400" kern="1200" dirty="0"/>
            <a:t> network</a:t>
          </a:r>
        </a:p>
      </dsp:txBody>
      <dsp:txXfrm>
        <a:off x="3399815" y="2074921"/>
        <a:ext cx="3010550" cy="318280"/>
      </dsp:txXfrm>
    </dsp:sp>
    <dsp:sp modelId="{00489FB0-543B-4D2F-A059-BEFF18377AAF}">
      <dsp:nvSpPr>
        <dsp:cNvPr id="0" name=""/>
        <dsp:cNvSpPr/>
      </dsp:nvSpPr>
      <dsp:spPr>
        <a:xfrm>
          <a:off x="3382597" y="2454510"/>
          <a:ext cx="3044986" cy="352716"/>
        </a:xfrm>
        <a:prstGeom prst="roundRect">
          <a:avLst/>
        </a:prstGeom>
        <a:solidFill>
          <a:schemeClr val="lt1">
            <a:alpha val="90000"/>
            <a:hueOff val="0"/>
            <a:satOff val="0"/>
            <a:lumOff val="0"/>
            <a:alphaOff val="0"/>
          </a:schemeClr>
        </a:solidFill>
        <a:ln w="12700" cap="flat" cmpd="sng" algn="ctr">
          <a:solidFill>
            <a:schemeClr val="accent5">
              <a:hueOff val="12662946"/>
              <a:satOff val="-22576"/>
              <a:lumOff val="-600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Discriminant</a:t>
          </a:r>
          <a:r>
            <a:rPr lang="en-US" sz="1400" kern="1200" dirty="0"/>
            <a:t> analysis</a:t>
          </a:r>
        </a:p>
      </dsp:txBody>
      <dsp:txXfrm>
        <a:off x="3399815" y="2471728"/>
        <a:ext cx="3010550" cy="318280"/>
      </dsp:txXfrm>
    </dsp:sp>
    <dsp:sp modelId="{A6292469-9068-470A-A130-E93084DB6B1F}">
      <dsp:nvSpPr>
        <dsp:cNvPr id="0" name=""/>
        <dsp:cNvSpPr/>
      </dsp:nvSpPr>
      <dsp:spPr>
        <a:xfrm>
          <a:off x="3382597" y="2851316"/>
          <a:ext cx="3044986" cy="352716"/>
        </a:xfrm>
        <a:prstGeom prst="roundRect">
          <a:avLst/>
        </a:prstGeom>
        <a:solidFill>
          <a:schemeClr val="lt1">
            <a:alpha val="90000"/>
            <a:hueOff val="0"/>
            <a:satOff val="0"/>
            <a:lumOff val="0"/>
            <a:alphaOff val="0"/>
          </a:schemeClr>
        </a:solidFill>
        <a:ln w="12700" cap="flat" cmpd="sng" algn="ctr">
          <a:solidFill>
            <a:schemeClr val="accent5">
              <a:hueOff val="15195535"/>
              <a:satOff val="-27092"/>
              <a:lumOff val="-720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A KNN Model</a:t>
          </a:r>
        </a:p>
      </dsp:txBody>
      <dsp:txXfrm>
        <a:off x="3399815" y="2868534"/>
        <a:ext cx="3010550" cy="318280"/>
      </dsp:txXfrm>
    </dsp:sp>
    <dsp:sp modelId="{CA9B47A7-52D7-49A7-BF2C-C29A4501FDD5}">
      <dsp:nvSpPr>
        <dsp:cNvPr id="0" name=""/>
        <dsp:cNvSpPr/>
      </dsp:nvSpPr>
      <dsp:spPr>
        <a:xfrm>
          <a:off x="3382597" y="3248123"/>
          <a:ext cx="3044986" cy="352716"/>
        </a:xfrm>
        <a:prstGeom prst="roundRect">
          <a:avLst/>
        </a:prstGeom>
        <a:solidFill>
          <a:schemeClr val="lt1">
            <a:alpha val="90000"/>
            <a:hueOff val="0"/>
            <a:satOff val="0"/>
            <a:lumOff val="0"/>
            <a:alphaOff val="0"/>
          </a:schemeClr>
        </a:solidFill>
        <a:ln w="12700" cap="flat" cmpd="sng" algn="ctr">
          <a:solidFill>
            <a:schemeClr val="accent5">
              <a:hueOff val="17728125"/>
              <a:satOff val="-31607"/>
              <a:lumOff val="-840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rtl="0">
            <a:lnSpc>
              <a:spcPct val="90000"/>
            </a:lnSpc>
            <a:spcBef>
              <a:spcPct val="0"/>
            </a:spcBef>
            <a:spcAft>
              <a:spcPct val="35000"/>
            </a:spcAft>
            <a:buNone/>
          </a:pPr>
          <a:r>
            <a:rPr lang="en-US" sz="1600" kern="1200" dirty="0"/>
            <a:t>Navie</a:t>
          </a:r>
          <a:r>
            <a:rPr lang="en-US" sz="1400" kern="1200" dirty="0"/>
            <a:t> Bayes</a:t>
          </a:r>
        </a:p>
      </dsp:txBody>
      <dsp:txXfrm>
        <a:off x="3399815" y="3265341"/>
        <a:ext cx="3010550" cy="318280"/>
      </dsp:txXfrm>
    </dsp:sp>
    <dsp:sp modelId="{7DB6CEC7-E2B7-4F07-8D0A-2C4DDF41DF12}">
      <dsp:nvSpPr>
        <dsp:cNvPr id="0" name=""/>
        <dsp:cNvSpPr/>
      </dsp:nvSpPr>
      <dsp:spPr>
        <a:xfrm>
          <a:off x="3394625" y="3644930"/>
          <a:ext cx="3020930" cy="525096"/>
        </a:xfrm>
        <a:prstGeom prst="roundRect">
          <a:avLst/>
        </a:prstGeom>
        <a:solidFill>
          <a:schemeClr val="lt1">
            <a:alpha val="90000"/>
            <a:hueOff val="0"/>
            <a:satOff val="0"/>
            <a:lumOff val="0"/>
            <a:alphaOff val="0"/>
          </a:schemeClr>
        </a:solidFill>
        <a:ln w="12700" cap="flat" cmpd="sng" algn="ctr">
          <a:solidFill>
            <a:schemeClr val="accent5">
              <a:hueOff val="20260714"/>
              <a:satOff val="-36122"/>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en-US" sz="1400" kern="1200" dirty="0"/>
            <a:t>Model </a:t>
          </a:r>
          <a:r>
            <a:rPr lang="en-US" sz="1600" kern="1200" dirty="0"/>
            <a:t>Comparison/Ensemble</a:t>
          </a:r>
          <a:r>
            <a:rPr lang="en-US" sz="1400" kern="1200" dirty="0"/>
            <a:t> model</a:t>
          </a:r>
        </a:p>
      </dsp:txBody>
      <dsp:txXfrm>
        <a:off x="3420258" y="3670563"/>
        <a:ext cx="2969664" cy="4738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D3BB49-704E-4E33-AC22-DA4CD3912C0D}">
      <dsp:nvSpPr>
        <dsp:cNvPr id="0" name=""/>
        <dsp:cNvSpPr/>
      </dsp:nvSpPr>
      <dsp:spPr>
        <a:xfrm>
          <a:off x="0" y="0"/>
          <a:ext cx="5923280" cy="888492"/>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u="sng" kern="1200" dirty="0"/>
            <a:t>Mis Classification rate </a:t>
          </a:r>
        </a:p>
        <a:p>
          <a:pPr marL="0" lvl="0" indent="0" algn="l" defTabSz="622300">
            <a:lnSpc>
              <a:spcPct val="90000"/>
            </a:lnSpc>
            <a:spcBef>
              <a:spcPct val="0"/>
            </a:spcBef>
            <a:spcAft>
              <a:spcPct val="35000"/>
            </a:spcAft>
            <a:buNone/>
          </a:pPr>
          <a:r>
            <a:rPr lang="en-US" sz="1300" kern="1200" dirty="0"/>
            <a:t>- Based on the error of the model we can tell that with how much accuracy we are going to predict the model</a:t>
          </a:r>
        </a:p>
      </dsp:txBody>
      <dsp:txXfrm>
        <a:off x="26023" y="26023"/>
        <a:ext cx="4889450" cy="836446"/>
      </dsp:txXfrm>
    </dsp:sp>
    <dsp:sp modelId="{B1DD7A02-B119-41C0-8874-FED17A186110}">
      <dsp:nvSpPr>
        <dsp:cNvPr id="0" name=""/>
        <dsp:cNvSpPr/>
      </dsp:nvSpPr>
      <dsp:spPr>
        <a:xfrm>
          <a:off x="496074" y="1050036"/>
          <a:ext cx="5923280" cy="888492"/>
        </a:xfrm>
        <a:prstGeom prst="roundRect">
          <a:avLst>
            <a:gd name="adj" fmla="val 10000"/>
          </a:avLst>
        </a:prstGeom>
        <a:solidFill>
          <a:schemeClr val="accent4">
            <a:hueOff val="-3722779"/>
            <a:satOff val="-10585"/>
            <a:lumOff val="115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u="sng" kern="1200" dirty="0"/>
            <a:t>Confusion matrix</a:t>
          </a:r>
        </a:p>
        <a:p>
          <a:pPr marL="0" lvl="0" indent="0" algn="l" defTabSz="622300">
            <a:lnSpc>
              <a:spcPct val="90000"/>
            </a:lnSpc>
            <a:spcBef>
              <a:spcPct val="0"/>
            </a:spcBef>
            <a:spcAft>
              <a:spcPct val="35000"/>
            </a:spcAft>
            <a:buNone/>
          </a:pPr>
          <a:r>
            <a:rPr lang="en-US" sz="1300" kern="1200" dirty="0"/>
            <a:t>Based on the Accuracy of the model we figure the best performing model and also determine whether the model is  over fitting or not </a:t>
          </a:r>
        </a:p>
      </dsp:txBody>
      <dsp:txXfrm>
        <a:off x="522097" y="1076059"/>
        <a:ext cx="4797639" cy="836446"/>
      </dsp:txXfrm>
    </dsp:sp>
    <dsp:sp modelId="{B2110E46-FE9B-48FE-A97D-38E51BCCFBF1}">
      <dsp:nvSpPr>
        <dsp:cNvPr id="0" name=""/>
        <dsp:cNvSpPr/>
      </dsp:nvSpPr>
      <dsp:spPr>
        <a:xfrm>
          <a:off x="984745" y="2100072"/>
          <a:ext cx="5923280" cy="888492"/>
        </a:xfrm>
        <a:prstGeom prst="roundRect">
          <a:avLst>
            <a:gd name="adj" fmla="val 10000"/>
          </a:avLst>
        </a:prstGeom>
        <a:solidFill>
          <a:schemeClr val="accent4">
            <a:hueOff val="-7445559"/>
            <a:satOff val="-21171"/>
            <a:lumOff val="230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b="1" u="sng" kern="1200" dirty="0"/>
            <a:t>ROC </a:t>
          </a:r>
        </a:p>
        <a:p>
          <a:pPr marL="0" lvl="0" indent="0" algn="l" defTabSz="622300">
            <a:lnSpc>
              <a:spcPct val="90000"/>
            </a:lnSpc>
            <a:spcBef>
              <a:spcPct val="0"/>
            </a:spcBef>
            <a:spcAft>
              <a:spcPct val="35000"/>
            </a:spcAft>
            <a:buNone/>
          </a:pPr>
          <a:r>
            <a:rPr lang="en-US" sz="1300" kern="1200" dirty="0"/>
            <a:t>Based on the maximum Area under curve</a:t>
          </a:r>
        </a:p>
      </dsp:txBody>
      <dsp:txXfrm>
        <a:off x="1010768" y="2126095"/>
        <a:ext cx="4805043" cy="836445"/>
      </dsp:txXfrm>
    </dsp:sp>
    <dsp:sp modelId="{D4612755-22CD-4F9D-9C33-498C202C550E}">
      <dsp:nvSpPr>
        <dsp:cNvPr id="0" name=""/>
        <dsp:cNvSpPr/>
      </dsp:nvSpPr>
      <dsp:spPr>
        <a:xfrm>
          <a:off x="1480820" y="3150108"/>
          <a:ext cx="5923280" cy="888492"/>
        </a:xfrm>
        <a:prstGeom prst="roundRect">
          <a:avLst>
            <a:gd name="adj" fmla="val 10000"/>
          </a:avLst>
        </a:prstGeom>
        <a:solidFill>
          <a:schemeClr val="accent4">
            <a:hueOff val="-11168338"/>
            <a:satOff val="-31756"/>
            <a:lumOff val="345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1" u="sng" kern="1200" dirty="0"/>
            <a:t>Column Contributions</a:t>
          </a:r>
        </a:p>
        <a:p>
          <a:pPr marL="0" lvl="0" indent="0" algn="l" defTabSz="533400">
            <a:lnSpc>
              <a:spcPct val="90000"/>
            </a:lnSpc>
            <a:spcBef>
              <a:spcPct val="0"/>
            </a:spcBef>
            <a:spcAft>
              <a:spcPct val="35000"/>
            </a:spcAft>
            <a:buNone/>
          </a:pPr>
          <a:r>
            <a:rPr lang="en-US" sz="1200" kern="1200" dirty="0"/>
            <a:t>It can’t be major decision factor for every model but we can at least figure out whether any new variable had more significance with respect to target variable</a:t>
          </a:r>
        </a:p>
      </dsp:txBody>
      <dsp:txXfrm>
        <a:off x="1506843" y="3176131"/>
        <a:ext cx="4797639" cy="836446"/>
      </dsp:txXfrm>
    </dsp:sp>
    <dsp:sp modelId="{2814220E-DA2B-4071-81FA-076CC12780D9}">
      <dsp:nvSpPr>
        <dsp:cNvPr id="0" name=""/>
        <dsp:cNvSpPr/>
      </dsp:nvSpPr>
      <dsp:spPr>
        <a:xfrm>
          <a:off x="5345760" y="680504"/>
          <a:ext cx="577519" cy="577519"/>
        </a:xfrm>
        <a:prstGeom prst="downArrow">
          <a:avLst>
            <a:gd name="adj1" fmla="val 55000"/>
            <a:gd name="adj2" fmla="val 45000"/>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5475702" y="680504"/>
        <a:ext cx="317635" cy="434583"/>
      </dsp:txXfrm>
    </dsp:sp>
    <dsp:sp modelId="{5A647892-5AA9-4912-A8BB-5DF42D5F40D7}">
      <dsp:nvSpPr>
        <dsp:cNvPr id="0" name=""/>
        <dsp:cNvSpPr/>
      </dsp:nvSpPr>
      <dsp:spPr>
        <a:xfrm>
          <a:off x="5841834" y="1730540"/>
          <a:ext cx="577519" cy="577519"/>
        </a:xfrm>
        <a:prstGeom prst="downArrow">
          <a:avLst>
            <a:gd name="adj1" fmla="val 55000"/>
            <a:gd name="adj2" fmla="val 45000"/>
          </a:avLst>
        </a:prstGeom>
        <a:solidFill>
          <a:schemeClr val="accent4">
            <a:tint val="40000"/>
            <a:alpha val="90000"/>
            <a:hueOff val="-6035050"/>
            <a:satOff val="13166"/>
            <a:lumOff val="2948"/>
            <a:alphaOff val="0"/>
          </a:schemeClr>
        </a:solidFill>
        <a:ln w="12700" cap="flat" cmpd="sng" algn="ctr">
          <a:solidFill>
            <a:schemeClr val="accent4">
              <a:tint val="40000"/>
              <a:alpha val="90000"/>
              <a:hueOff val="-6035050"/>
              <a:satOff val="13166"/>
              <a:lumOff val="294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5971776" y="1730540"/>
        <a:ext cx="317635" cy="434583"/>
      </dsp:txXfrm>
    </dsp:sp>
    <dsp:sp modelId="{40138AEA-2665-4402-8FAC-F5198F431A4B}">
      <dsp:nvSpPr>
        <dsp:cNvPr id="0" name=""/>
        <dsp:cNvSpPr/>
      </dsp:nvSpPr>
      <dsp:spPr>
        <a:xfrm>
          <a:off x="6330505" y="2780576"/>
          <a:ext cx="577519" cy="577519"/>
        </a:xfrm>
        <a:prstGeom prst="downArrow">
          <a:avLst>
            <a:gd name="adj1" fmla="val 55000"/>
            <a:gd name="adj2" fmla="val 45000"/>
          </a:avLst>
        </a:prstGeom>
        <a:solidFill>
          <a:schemeClr val="accent4">
            <a:tint val="40000"/>
            <a:alpha val="90000"/>
            <a:hueOff val="-12070100"/>
            <a:satOff val="26333"/>
            <a:lumOff val="5896"/>
            <a:alphaOff val="0"/>
          </a:schemeClr>
        </a:solidFill>
        <a:ln w="12700" cap="flat" cmpd="sng" algn="ctr">
          <a:solidFill>
            <a:schemeClr val="accent4">
              <a:tint val="40000"/>
              <a:alpha val="90000"/>
              <a:hueOff val="-12070100"/>
              <a:satOff val="26333"/>
              <a:lumOff val="589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endParaRPr lang="en-US" sz="2600" kern="1200" dirty="0"/>
        </a:p>
      </dsp:txBody>
      <dsp:txXfrm>
        <a:off x="6460447" y="2780576"/>
        <a:ext cx="317635" cy="43458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10C34B-701E-492C-9307-3C6735131FAE}">
      <dsp:nvSpPr>
        <dsp:cNvPr id="0" name=""/>
        <dsp:cNvSpPr/>
      </dsp:nvSpPr>
      <dsp:spPr>
        <a:xfrm>
          <a:off x="3143218" y="585444"/>
          <a:ext cx="4082300" cy="1417729"/>
        </a:xfrm>
        <a:prstGeom prst="ellipse">
          <a:avLst/>
        </a:prstGeom>
        <a:solidFill>
          <a:schemeClr val="accent4">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D7FD3E-624B-466E-84B2-FC2DA6A21582}">
      <dsp:nvSpPr>
        <dsp:cNvPr id="0" name=""/>
        <dsp:cNvSpPr/>
      </dsp:nvSpPr>
      <dsp:spPr>
        <a:xfrm>
          <a:off x="4795126" y="4056983"/>
          <a:ext cx="791143" cy="506331"/>
        </a:xfrm>
        <a:prstGeom prst="downArrow">
          <a:avLst/>
        </a:prstGeom>
        <a:solidFill>
          <a:schemeClr val="accent4">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1DE6A8-2865-4C15-922A-D44D802346F3}">
      <dsp:nvSpPr>
        <dsp:cNvPr id="0" name=""/>
        <dsp:cNvSpPr/>
      </dsp:nvSpPr>
      <dsp:spPr>
        <a:xfrm>
          <a:off x="2487417" y="4462048"/>
          <a:ext cx="5027951" cy="949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en-US" sz="2900" b="1" kern="1200" dirty="0"/>
            <a:t>Model Averaged Ensemble Model </a:t>
          </a:r>
        </a:p>
      </dsp:txBody>
      <dsp:txXfrm>
        <a:off x="2487417" y="4462048"/>
        <a:ext cx="5027951" cy="949372"/>
      </dsp:txXfrm>
    </dsp:sp>
    <dsp:sp modelId="{E194874D-9F69-408C-B982-10A680B1479D}">
      <dsp:nvSpPr>
        <dsp:cNvPr id="0" name=""/>
        <dsp:cNvSpPr/>
      </dsp:nvSpPr>
      <dsp:spPr>
        <a:xfrm>
          <a:off x="4874428" y="2378227"/>
          <a:ext cx="930009" cy="892941"/>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Bootstrap </a:t>
          </a:r>
        </a:p>
      </dsp:txBody>
      <dsp:txXfrm>
        <a:off x="5010625" y="2508995"/>
        <a:ext cx="657615" cy="631405"/>
      </dsp:txXfrm>
    </dsp:sp>
    <dsp:sp modelId="{DAC576E7-03C1-4896-B413-B3DBC6B50253}">
      <dsp:nvSpPr>
        <dsp:cNvPr id="0" name=""/>
        <dsp:cNvSpPr/>
      </dsp:nvSpPr>
      <dsp:spPr>
        <a:xfrm>
          <a:off x="3502931" y="1287886"/>
          <a:ext cx="973343" cy="936902"/>
        </a:xfrm>
        <a:prstGeom prst="ellipse">
          <a:avLst/>
        </a:prstGeom>
        <a:solidFill>
          <a:schemeClr val="accent4">
            <a:hueOff val="-5584169"/>
            <a:satOff val="-15878"/>
            <a:lumOff val="1725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logistic</a:t>
          </a:r>
        </a:p>
      </dsp:txBody>
      <dsp:txXfrm>
        <a:off x="3645474" y="1425092"/>
        <a:ext cx="688257" cy="662490"/>
      </dsp:txXfrm>
    </dsp:sp>
    <dsp:sp modelId="{905781C2-18E1-4EB9-8E54-50C744995B83}">
      <dsp:nvSpPr>
        <dsp:cNvPr id="0" name=""/>
        <dsp:cNvSpPr/>
      </dsp:nvSpPr>
      <dsp:spPr>
        <a:xfrm>
          <a:off x="4213938" y="694997"/>
          <a:ext cx="977188" cy="829414"/>
        </a:xfrm>
        <a:prstGeom prst="ellipse">
          <a:avLst/>
        </a:prstGeom>
        <a:solidFill>
          <a:schemeClr val="accent4">
            <a:hueOff val="-11168338"/>
            <a:satOff val="-31756"/>
            <a:lumOff val="345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t>Decision Tree</a:t>
          </a:r>
        </a:p>
      </dsp:txBody>
      <dsp:txXfrm>
        <a:off x="4357044" y="816462"/>
        <a:ext cx="690976" cy="586484"/>
      </dsp:txXfrm>
    </dsp:sp>
    <dsp:sp modelId="{C761D3DD-7B00-49DD-90C2-7583CD71121E}">
      <dsp:nvSpPr>
        <dsp:cNvPr id="0" name=""/>
        <dsp:cNvSpPr/>
      </dsp:nvSpPr>
      <dsp:spPr>
        <a:xfrm>
          <a:off x="1891863" y="-348101"/>
          <a:ext cx="6597669" cy="5063313"/>
        </a:xfrm>
        <a:prstGeom prst="funnel">
          <a:avLst/>
        </a:prstGeom>
        <a:solidFill>
          <a:schemeClr val="lt1">
            <a:alpha val="4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8C6A2D-1E3E-4612-9822-A65333993AF4}">
      <dsp:nvSpPr>
        <dsp:cNvPr id="0" name=""/>
        <dsp:cNvSpPr/>
      </dsp:nvSpPr>
      <dsp:spPr>
        <a:xfrm>
          <a:off x="2006743" y="2340368"/>
          <a:ext cx="1815623" cy="177280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Based on the comparison of Boosted and Model averaged ensemble model we can confidently say that both model are not </a:t>
          </a:r>
          <a:r>
            <a:rPr lang="en-US" sz="1000" kern="1200" dirty="0" err="1"/>
            <a:t>overfiiting</a:t>
          </a:r>
          <a:endParaRPr lang="en-US" sz="1000" kern="1200" dirty="0"/>
        </a:p>
      </dsp:txBody>
      <dsp:txXfrm>
        <a:off x="2272635" y="2599990"/>
        <a:ext cx="1283839" cy="1253564"/>
      </dsp:txXfrm>
    </dsp:sp>
    <dsp:sp modelId="{5E26B937-2074-4854-91A7-7126812C1E8B}">
      <dsp:nvSpPr>
        <dsp:cNvPr id="0" name=""/>
        <dsp:cNvSpPr/>
      </dsp:nvSpPr>
      <dsp:spPr>
        <a:xfrm rot="16200000">
          <a:off x="2797748" y="1866273"/>
          <a:ext cx="233612" cy="520635"/>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832790" y="2005442"/>
        <a:ext cx="163528" cy="312381"/>
      </dsp:txXfrm>
    </dsp:sp>
    <dsp:sp modelId="{224E5321-A82A-43E3-B1C7-AFA2A5A5769F}">
      <dsp:nvSpPr>
        <dsp:cNvPr id="0" name=""/>
        <dsp:cNvSpPr/>
      </dsp:nvSpPr>
      <dsp:spPr>
        <a:xfrm>
          <a:off x="2074770" y="262820"/>
          <a:ext cx="1679569" cy="1636769"/>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66725">
            <a:lnSpc>
              <a:spcPct val="90000"/>
            </a:lnSpc>
            <a:spcBef>
              <a:spcPct val="0"/>
            </a:spcBef>
            <a:spcAft>
              <a:spcPct val="35000"/>
            </a:spcAft>
            <a:buNone/>
          </a:pPr>
          <a:r>
            <a:rPr lang="en-US" sz="1050" kern="1200" dirty="0"/>
            <a:t>Accuracy of the bootstrap model = 76.21 %</a:t>
          </a:r>
        </a:p>
      </dsp:txBody>
      <dsp:txXfrm>
        <a:off x="2320737" y="502519"/>
        <a:ext cx="1187635" cy="1157371"/>
      </dsp:txXfrm>
    </dsp:sp>
    <dsp:sp modelId="{46E7F692-24AC-4166-A87D-58A6E8C82F80}">
      <dsp:nvSpPr>
        <dsp:cNvPr id="0" name=""/>
        <dsp:cNvSpPr/>
      </dsp:nvSpPr>
      <dsp:spPr>
        <a:xfrm>
          <a:off x="3926232" y="2966454"/>
          <a:ext cx="250221" cy="520635"/>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3926232" y="3070581"/>
        <a:ext cx="175155" cy="312381"/>
      </dsp:txXfrm>
    </dsp:sp>
    <dsp:sp modelId="{997799DB-2454-481F-A690-362D9C1D59E0}">
      <dsp:nvSpPr>
        <dsp:cNvPr id="0" name=""/>
        <dsp:cNvSpPr/>
      </dsp:nvSpPr>
      <dsp:spPr>
        <a:xfrm>
          <a:off x="4294482" y="2461132"/>
          <a:ext cx="1531279" cy="1531279"/>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Accuracy of the boosted model</a:t>
          </a:r>
        </a:p>
        <a:p>
          <a:pPr marL="0" lvl="0" indent="0" algn="ctr" defTabSz="444500">
            <a:lnSpc>
              <a:spcPct val="90000"/>
            </a:lnSpc>
            <a:spcBef>
              <a:spcPct val="0"/>
            </a:spcBef>
            <a:spcAft>
              <a:spcPct val="35000"/>
            </a:spcAft>
            <a:buNone/>
          </a:pPr>
          <a:r>
            <a:rPr lang="en-US" sz="1000" kern="1200" dirty="0"/>
            <a:t>76.86%</a:t>
          </a:r>
        </a:p>
      </dsp:txBody>
      <dsp:txXfrm>
        <a:off x="4518733" y="2685383"/>
        <a:ext cx="1082777" cy="1082777"/>
      </dsp:txXfrm>
    </dsp:sp>
    <dsp:sp modelId="{69B83159-3ACB-49CD-870D-5C2DE743A6E4}">
      <dsp:nvSpPr>
        <dsp:cNvPr id="0" name=""/>
        <dsp:cNvSpPr/>
      </dsp:nvSpPr>
      <dsp:spPr>
        <a:xfrm rot="5400000">
          <a:off x="2783771" y="4092217"/>
          <a:ext cx="261567" cy="520635"/>
        </a:xfrm>
        <a:prstGeom prst="rightArrow">
          <a:avLst>
            <a:gd name="adj1" fmla="val 60000"/>
            <a:gd name="adj2" fmla="val 50000"/>
          </a:avLst>
        </a:prstGeom>
        <a:solidFill>
          <a:schemeClr val="accent6"/>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2823006" y="4157109"/>
        <a:ext cx="183097" cy="312381"/>
      </dsp:txXfrm>
    </dsp:sp>
    <dsp:sp modelId="{4D413338-CF86-4E94-B696-F05A987CE8C0}">
      <dsp:nvSpPr>
        <dsp:cNvPr id="0" name=""/>
        <dsp:cNvSpPr/>
      </dsp:nvSpPr>
      <dsp:spPr>
        <a:xfrm>
          <a:off x="2148915" y="4606700"/>
          <a:ext cx="1531279" cy="1531279"/>
        </a:xfrm>
        <a:prstGeom prst="ellipse">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Accuracy of 1’s prediction</a:t>
          </a:r>
        </a:p>
        <a:p>
          <a:pPr marL="0" lvl="0" indent="0" algn="ctr" defTabSz="444500">
            <a:lnSpc>
              <a:spcPct val="90000"/>
            </a:lnSpc>
            <a:spcBef>
              <a:spcPct val="0"/>
            </a:spcBef>
            <a:spcAft>
              <a:spcPct val="35000"/>
            </a:spcAft>
            <a:buNone/>
          </a:pPr>
          <a:r>
            <a:rPr lang="en-US" sz="1000" kern="1200" dirty="0"/>
            <a:t>83.04%</a:t>
          </a:r>
        </a:p>
        <a:p>
          <a:pPr marL="0" lvl="0" indent="0" algn="ctr" defTabSz="444500">
            <a:lnSpc>
              <a:spcPct val="90000"/>
            </a:lnSpc>
            <a:spcBef>
              <a:spcPct val="0"/>
            </a:spcBef>
            <a:spcAft>
              <a:spcPct val="35000"/>
            </a:spcAft>
            <a:buNone/>
          </a:pPr>
          <a:endParaRPr lang="en-US" sz="800" kern="1200" dirty="0"/>
        </a:p>
      </dsp:txBody>
      <dsp:txXfrm>
        <a:off x="2373166" y="4830951"/>
        <a:ext cx="1082777" cy="1082777"/>
      </dsp:txXfrm>
    </dsp:sp>
    <dsp:sp modelId="{F225B6E9-0964-4782-922E-011FC13F2317}">
      <dsp:nvSpPr>
        <dsp:cNvPr id="0" name=""/>
        <dsp:cNvSpPr/>
      </dsp:nvSpPr>
      <dsp:spPr>
        <a:xfrm rot="10800000">
          <a:off x="1652656" y="2966454"/>
          <a:ext cx="250221" cy="520635"/>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rot="10800000">
        <a:off x="1727722" y="3070581"/>
        <a:ext cx="175155" cy="312381"/>
      </dsp:txXfrm>
    </dsp:sp>
    <dsp:sp modelId="{99F1A70C-BFE3-459D-AE56-90129F182964}">
      <dsp:nvSpPr>
        <dsp:cNvPr id="0" name=""/>
        <dsp:cNvSpPr/>
      </dsp:nvSpPr>
      <dsp:spPr>
        <a:xfrm>
          <a:off x="3347" y="2461132"/>
          <a:ext cx="1531279" cy="1531279"/>
        </a:xfrm>
        <a:prstGeom prst="ellipse">
          <a:avLst/>
        </a:prstGeom>
        <a:solidFill>
          <a:schemeClr val="accent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444500">
            <a:lnSpc>
              <a:spcPct val="90000"/>
            </a:lnSpc>
            <a:spcBef>
              <a:spcPct val="0"/>
            </a:spcBef>
            <a:spcAft>
              <a:spcPct val="35000"/>
            </a:spcAft>
            <a:buNone/>
          </a:pPr>
          <a:r>
            <a:rPr lang="en-US" sz="1000" kern="1200" dirty="0"/>
            <a:t>Accuracy of 1’s prediction</a:t>
          </a:r>
        </a:p>
        <a:p>
          <a:pPr marL="0" lvl="0" indent="0" algn="ctr" defTabSz="444500">
            <a:lnSpc>
              <a:spcPct val="90000"/>
            </a:lnSpc>
            <a:spcBef>
              <a:spcPct val="0"/>
            </a:spcBef>
            <a:spcAft>
              <a:spcPct val="35000"/>
            </a:spcAft>
            <a:buNone/>
          </a:pPr>
          <a:r>
            <a:rPr lang="en-US" sz="1000" kern="1200" dirty="0"/>
            <a:t>89.98%</a:t>
          </a:r>
        </a:p>
      </dsp:txBody>
      <dsp:txXfrm>
        <a:off x="227598" y="2685383"/>
        <a:ext cx="1082777" cy="108277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BD36DB-EC07-4D29-99F0-59754414D237}">
      <dsp:nvSpPr>
        <dsp:cNvPr id="0" name=""/>
        <dsp:cNvSpPr/>
      </dsp:nvSpPr>
      <dsp:spPr>
        <a:xfrm rot="21300000">
          <a:off x="17148" y="1523508"/>
          <a:ext cx="5553703" cy="635982"/>
        </a:xfrm>
        <a:prstGeom prst="mathMinus">
          <a:avLst/>
        </a:prstGeom>
        <a:solidFill>
          <a:schemeClr val="accent1">
            <a:tint val="60000"/>
            <a:hueOff val="0"/>
            <a:satOff val="0"/>
            <a:lumOff val="0"/>
            <a:alphaOff val="0"/>
          </a:schemeClr>
        </a:solidFill>
        <a:ln>
          <a:noFill/>
        </a:ln>
        <a:effectLst/>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73D8935A-B6B3-4DAB-A7F3-4FFAD2EA4D59}">
      <dsp:nvSpPr>
        <dsp:cNvPr id="0" name=""/>
        <dsp:cNvSpPr/>
      </dsp:nvSpPr>
      <dsp:spPr>
        <a:xfrm>
          <a:off x="670560" y="184150"/>
          <a:ext cx="1676400" cy="1473200"/>
        </a:xfrm>
        <a:prstGeom prst="downArrow">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42513C0-1E27-4717-9B7B-8C71D32DA339}">
      <dsp:nvSpPr>
        <dsp:cNvPr id="0" name=""/>
        <dsp:cNvSpPr/>
      </dsp:nvSpPr>
      <dsp:spPr>
        <a:xfrm>
          <a:off x="2961640" y="0"/>
          <a:ext cx="1788160" cy="154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Boosted</a:t>
          </a:r>
        </a:p>
        <a:p>
          <a:pPr marL="0" lvl="0" indent="0" algn="ctr" defTabSz="977900">
            <a:lnSpc>
              <a:spcPct val="90000"/>
            </a:lnSpc>
            <a:spcBef>
              <a:spcPct val="0"/>
            </a:spcBef>
            <a:spcAft>
              <a:spcPct val="35000"/>
            </a:spcAft>
            <a:buNone/>
          </a:pPr>
          <a:r>
            <a:rPr lang="en-US" sz="2200" kern="1200" dirty="0"/>
            <a:t>AUC = 83.06%</a:t>
          </a:r>
        </a:p>
      </dsp:txBody>
      <dsp:txXfrm>
        <a:off x="2961640" y="0"/>
        <a:ext cx="1788160" cy="1546860"/>
      </dsp:txXfrm>
    </dsp:sp>
    <dsp:sp modelId="{3EBDD4F9-2C4F-4A8C-8F84-9E13184FEE5E}">
      <dsp:nvSpPr>
        <dsp:cNvPr id="0" name=""/>
        <dsp:cNvSpPr/>
      </dsp:nvSpPr>
      <dsp:spPr>
        <a:xfrm>
          <a:off x="3241040" y="2025650"/>
          <a:ext cx="1676400" cy="1473200"/>
        </a:xfrm>
        <a:prstGeom prst="upArrow">
          <a:avLst/>
        </a:prstGeom>
        <a:solidFill>
          <a:schemeClr val="accent1">
            <a:hueOff val="0"/>
            <a:satOff val="0"/>
            <a:lumOff val="0"/>
            <a:alphaOff val="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E6F31521-1DE1-47E8-8952-D2F29C9FB545}">
      <dsp:nvSpPr>
        <dsp:cNvPr id="0" name=""/>
        <dsp:cNvSpPr/>
      </dsp:nvSpPr>
      <dsp:spPr>
        <a:xfrm>
          <a:off x="838200" y="2136139"/>
          <a:ext cx="1788160" cy="1546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US" sz="2200" kern="1200" dirty="0"/>
            <a:t>Model Averaged</a:t>
          </a:r>
        </a:p>
        <a:p>
          <a:pPr marL="0" lvl="0" indent="0" algn="ctr" defTabSz="977900">
            <a:lnSpc>
              <a:spcPct val="90000"/>
            </a:lnSpc>
            <a:spcBef>
              <a:spcPct val="0"/>
            </a:spcBef>
            <a:spcAft>
              <a:spcPct val="35000"/>
            </a:spcAft>
            <a:buNone/>
          </a:pPr>
          <a:r>
            <a:rPr lang="en-US" sz="2200" kern="1200" dirty="0"/>
            <a:t>AUC = 81.70%</a:t>
          </a:r>
        </a:p>
      </dsp:txBody>
      <dsp:txXfrm>
        <a:off x="838200" y="2136139"/>
        <a:ext cx="1788160" cy="15468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5357CF-6F3B-4A28-8265-00D900F06EC4}">
      <dsp:nvSpPr>
        <dsp:cNvPr id="0" name=""/>
        <dsp:cNvSpPr/>
      </dsp:nvSpPr>
      <dsp:spPr>
        <a:xfrm rot="16200000">
          <a:off x="-419099" y="419099"/>
          <a:ext cx="3784600" cy="2946400"/>
        </a:xfrm>
        <a:prstGeom prst="flowChartManualOperation">
          <a:avLst/>
        </a:prstGeom>
        <a:solidFill>
          <a:srgbClr val="00B0F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0" tIns="0" rIns="127000" bIns="0" numCol="1" spcCol="1270" anchor="ctr" anchorCtr="0">
          <a:noAutofit/>
        </a:bodyPr>
        <a:lstStyle/>
        <a:p>
          <a:pPr marL="0" lvl="0" indent="0" algn="ctr" defTabSz="889000">
            <a:lnSpc>
              <a:spcPct val="90000"/>
            </a:lnSpc>
            <a:spcBef>
              <a:spcPct val="0"/>
            </a:spcBef>
            <a:spcAft>
              <a:spcPct val="35000"/>
            </a:spcAft>
            <a:buNone/>
          </a:pPr>
          <a:r>
            <a:rPr lang="en-US" sz="2000" kern="1200" dirty="0"/>
            <a:t>Ensemble model i.e. Model Averaged is performed by averaging the predictions of other models like Logistic, Decision tree, bootstrap, Boosted, Discriminant, Neural and Naive </a:t>
          </a:r>
          <a:r>
            <a:rPr lang="en-US" sz="2000" kern="1200" dirty="0" err="1"/>
            <a:t>Bayes</a:t>
          </a:r>
          <a:r>
            <a:rPr lang="en-US" sz="2000" kern="1200" dirty="0"/>
            <a:t> </a:t>
          </a:r>
        </a:p>
      </dsp:txBody>
      <dsp:txXfrm rot="5400000">
        <a:off x="1" y="756919"/>
        <a:ext cx="2946400" cy="227076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7.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arrow3">
  <dgm:title val=""/>
  <dgm:desc val=""/>
  <dgm:catLst>
    <dgm:cat type="relationship" pri="5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none"/>
      <dgm:param type="vertAlign" val="none"/>
    </dgm:alg>
    <dgm:shape xmlns:r="http://schemas.openxmlformats.org/officeDocument/2006/relationships" r:blip="">
      <dgm:adjLst/>
    </dgm:shape>
    <dgm:presOf/>
    <dgm:choose name="Name0">
      <dgm:if name="Name1" func="var" arg="dir" op="equ" val="norm">
        <dgm:choose name="Name2">
          <dgm:if name="Name3"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l" for="ch" forName="downArrow" refType="w" fact="0.1"/>
              <dgm:constr type="t" for="ch" forName="downArrow" refType="h" fact="0.05"/>
              <dgm:constr type="lOff" for="ch" forName="downArrow" refType="w" fact="0.02"/>
              <dgm:constr type="w" for="ch" forName="downArrowText" refType="w" fact="0.32"/>
              <dgm:constr type="h" for="ch" forName="downArrowText" refType="h" fact="0.42"/>
              <dgm:constr type="t" for="ch" forName="downArrowText"/>
              <dgm:constr type="r" for="ch" forName="downArrowText" refType="w" fact="0.85"/>
              <dgm:constr type="w" for="ch" forName="upArrow" refType="w" fact="0.3"/>
              <dgm:constr type="h" for="ch" forName="upArrow" refType="h" fact="0.4"/>
              <dgm:constr type="b" for="ch" forName="upArrow" refType="h" fact="0.95"/>
              <dgm:constr type="r" for="ch" forName="upArrow" refType="w" fact="0.9"/>
              <dgm:constr type="rOff" for="ch" forName="upArrow" refType="w" fact="-0.02"/>
              <dgm:constr type="w" for="ch" forName="upArrowText" refType="w" fact="0.32"/>
              <dgm:constr type="h" for="ch" forName="upArrowText" refType="h" fact="0.42"/>
              <dgm:constr type="b" for="ch" forName="upArrowText" refType="h"/>
              <dgm:constr type="l" for="ch" forName="upArrowText" refType="w" fact="0.15"/>
              <dgm:constr type="primFontSz" for="ch" ptType="node" op="equ" val="65"/>
            </dgm:constrLst>
          </dgm:if>
          <dgm:else name="Name4">
            <dgm:constrLst>
              <dgm:constr type="w" for="ch" forName="downArrow" refType="w" fact="0.4"/>
              <dgm:constr type="h" for="ch" forName="downArrow" refType="h" fact="0.8"/>
              <dgm:constr type="l" for="ch" forName="downArrow" refType="w" fact="0.02"/>
              <dgm:constr type="t" for="ch" forName="downArrow" refType="h" fact="0.05"/>
              <dgm:constr type="lOff" for="ch" forName="downArrow" refType="w" fact="0.02"/>
              <dgm:constr type="w" for="ch" forName="downArrowText" refType="w" fact="0.5"/>
              <dgm:constr type="h" for="ch" forName="downArrowText" refType="h"/>
              <dgm:constr type="t" for="ch" forName="downArrowText"/>
              <dgm:constr type="r" for="ch" forName="downArrowText" refType="w"/>
              <dgm:constr type="primFontSz" for="ch" ptType="node" op="equ" val="65"/>
            </dgm:constrLst>
          </dgm:else>
        </dgm:choose>
      </dgm:if>
      <dgm:else name="Name5">
        <dgm:choose name="Name6">
          <dgm:if name="Name7" axis="ch" ptType="node" func="cnt" op="gte" val="2">
            <dgm:constrLst>
              <dgm:constr type="w" for="ch" forName="divider" refType="w"/>
              <dgm:constr type="h" for="ch" forName="divider" refType="w" fact="0.2"/>
              <dgm:constr type="h" for="ch" forName="divider" refType="h" op="gte" fact="0.2"/>
              <dgm:constr type="h" for="ch" forName="divider" refType="h" op="lte" fact="0.4"/>
              <dgm:constr type="ctrX" for="ch" forName="divider" refType="w" fact="0.5"/>
              <dgm:constr type="ctrY" for="ch" forName="divider" refType="h" fact="0.5"/>
              <dgm:constr type="w" for="ch" forName="downArrow" refType="w" fact="0.3"/>
              <dgm:constr type="h" for="ch" forName="downArrow" refType="h" fact="0.4"/>
              <dgm:constr type="r" for="ch" forName="downArrow" refType="w" fact="0.9"/>
              <dgm:constr type="t" for="ch" forName="downArrow" refType="h" fact="0.05"/>
              <dgm:constr type="rOff" for="ch" forName="downArrow" refType="w" fact="-0.02"/>
              <dgm:constr type="w" for="ch" forName="downArrowText" refType="w" fact="0.32"/>
              <dgm:constr type="h" for="ch" forName="downArrowText" refType="h" fact="0.42"/>
              <dgm:constr type="t" for="ch" forName="downArrowText"/>
              <dgm:constr type="l" for="ch" forName="downArrowText" refType="w" fact="0.15"/>
              <dgm:constr type="w" for="ch" forName="upArrow" refType="w" fact="0.3"/>
              <dgm:constr type="h" for="ch" forName="upArrow" refType="h" fact="0.4"/>
              <dgm:constr type="b" for="ch" forName="upArrow" refType="h" fact="0.95"/>
              <dgm:constr type="l" for="ch" forName="upArrow" refType="w" fact="0.1"/>
              <dgm:constr type="lOff" for="ch" forName="upArrow" refType="w" fact="0.02"/>
              <dgm:constr type="w" for="ch" forName="upArrowText" refType="w" fact="0.32"/>
              <dgm:constr type="h" for="ch" forName="upArrowText" refType="h" fact="0.42"/>
              <dgm:constr type="b" for="ch" forName="upArrowText" refType="h"/>
              <dgm:constr type="r" for="ch" forName="upArrowText" refType="w" fact="0.85"/>
              <dgm:constr type="primFontSz" for="ch" ptType="node" op="equ" val="65"/>
            </dgm:constrLst>
          </dgm:if>
          <dgm:else name="Name8">
            <dgm:constrLst>
              <dgm:constr type="w" for="ch" forName="downArrow" refType="w" fact="0.4"/>
              <dgm:constr type="h" for="ch" forName="downArrow" refType="h" fact="0.8"/>
              <dgm:constr type="r" for="ch" forName="downArrow" refType="w" fact="0.98"/>
              <dgm:constr type="t" for="ch" forName="downArrow" refType="h" fact="0.05"/>
              <dgm:constr type="rOff" for="ch" forName="downArrow" refType="w" fact="-0.02"/>
              <dgm:constr type="w" for="ch" forName="downArrowText" refType="w" fact="0.5"/>
              <dgm:constr type="h" for="ch" forName="downArrowText" refType="h"/>
              <dgm:constr type="t" for="ch" forName="downArrowText"/>
              <dgm:constr type="l" for="ch" forName="downArrowText"/>
              <dgm:constr type="primFontSz" for="ch" ptType="node" op="equ" val="65"/>
            </dgm:constrLst>
          </dgm:else>
        </dgm:choose>
      </dgm:else>
    </dgm:choose>
    <dgm:ruleLst/>
    <dgm:choose name="Name9">
      <dgm:if name="Name10" axis="ch" ptType="node" func="cnt" op="gte" val="2">
        <dgm:layoutNode name="divider" styleLbl="fgShp">
          <dgm:alg type="sp"/>
          <dgm:choose name="Name11">
            <dgm:if name="Name12" func="var" arg="dir" op="equ" val="norm">
              <dgm:shape xmlns:r="http://schemas.openxmlformats.org/officeDocument/2006/relationships" rot="-5" type="mathMinus" r:blip="">
                <dgm:adjLst/>
              </dgm:shape>
            </dgm:if>
            <dgm:else name="Name13">
              <dgm:shape xmlns:r="http://schemas.openxmlformats.org/officeDocument/2006/relationships" rot="5" type="mathMinus" r:blip="">
                <dgm:adjLst/>
              </dgm:shape>
            </dgm:else>
          </dgm:choose>
          <dgm:presOf/>
          <dgm:constrLst/>
          <dgm:ruleLst/>
        </dgm:layoutNode>
      </dgm:if>
      <dgm:else name="Name14"/>
    </dgm:choose>
    <dgm:forEach name="Name15" axis="ch" ptType="node"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forEach name="Name16" axis="ch" ptType="node" st="2" cnt="1">
      <dgm:layoutNode name="upArrow" styleLbl="node1">
        <dgm:alg type="sp"/>
        <dgm:shape xmlns:r="http://schemas.openxmlformats.org/officeDocument/2006/relationships" type="upArrow" r:blip="">
          <dgm:adjLst/>
        </dgm:shape>
        <dgm:presOf/>
        <dgm:constrLst/>
        <dgm:ruleLst/>
      </dgm:layoutNode>
      <dgm:layoutNode name="upArrowText" styleLbl="revTx">
        <dgm:varLst>
          <dgm:bulletEnabled val="1"/>
        </dgm:varLst>
        <dgm:alg type="tx">
          <dgm:param type="txAnchorVertCh" val="mid"/>
        </dgm:alg>
        <dgm:shape xmlns:r="http://schemas.openxmlformats.org/officeDocument/2006/relationships" type="rect" r:blip="">
          <dgm:adjLst/>
        </dgm:shape>
        <dgm:presOf axis="desOrSelf" ptType="node"/>
        <dgm:constrLst/>
        <dgm:ruleLst>
          <dgm:rule type="primFontSz" val="5" fact="NaN" max="NaN"/>
        </dgm:ruleLst>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03B5A-21DF-4BBB-8059-B6B192FC641E}" type="datetimeFigureOut">
              <a:rPr lang="en-US" smtClean="0"/>
              <a:pPr/>
              <a:t>11/28/2022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1EF503-E31C-4FCE-86D9-0C61A5CBE283}" type="slidenum">
              <a:rPr lang="en-US" smtClean="0"/>
              <a:pPr/>
              <a:t>‹#›</a:t>
            </a:fld>
            <a:endParaRPr lang="en-US" dirty="0"/>
          </a:p>
        </p:txBody>
      </p:sp>
    </p:spTree>
    <p:extLst>
      <p:ext uri="{BB962C8B-B14F-4D97-AF65-F5344CB8AC3E}">
        <p14:creationId xmlns:p14="http://schemas.microsoft.com/office/powerpoint/2010/main" val="34301280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
        <p:nvSpPr>
          <p:cNvPr id="45" name="Freeform: Shape 44">
            <a:extLst>
              <a:ext uri="{FF2B5EF4-FFF2-40B4-BE49-F238E27FC236}">
                <a16:creationId xmlns:a16="http://schemas.microsoft.com/office/drawing/2014/main" id="{0EB13613-B0EE-441F-BE95-C20ED5BBAD27}"/>
              </a:ext>
              <a:ext uri="{C183D7F6-B498-43B3-948B-1728B52AA6E4}">
                <adec:decorative xmlns:adec="http://schemas.microsoft.com/office/drawing/2017/decorative" val="1"/>
              </a:ext>
            </a:extLst>
          </p:cNvPr>
          <p:cNvSpPr/>
          <p:nvPr userDrawn="1"/>
        </p:nvSpPr>
        <p:spPr>
          <a:xfrm rot="10800000">
            <a:off x="-33556" y="-3643"/>
            <a:ext cx="4613230" cy="6861641"/>
          </a:xfrm>
          <a:custGeom>
            <a:avLst/>
            <a:gdLst>
              <a:gd name="connsiteX0" fmla="*/ 4613230 w 4613230"/>
              <a:gd name="connsiteY0" fmla="*/ 6861641 h 6861641"/>
              <a:gd name="connsiteX1" fmla="*/ 0 w 4613230"/>
              <a:gd name="connsiteY1" fmla="*/ 6861641 h 6861641"/>
              <a:gd name="connsiteX2" fmla="*/ 1788950 w 4613230"/>
              <a:gd name="connsiteY2" fmla="*/ 0 h 6861641"/>
              <a:gd name="connsiteX3" fmla="*/ 4613230 w 4613230"/>
              <a:gd name="connsiteY3" fmla="*/ 0 h 6861641"/>
              <a:gd name="connsiteX4" fmla="*/ 4613230 w 4613230"/>
              <a:gd name="connsiteY4" fmla="*/ 6861641 h 68616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3230" h="6861641">
                <a:moveTo>
                  <a:pt x="4613230" y="6861641"/>
                </a:moveTo>
                <a:lnTo>
                  <a:pt x="0" y="6861641"/>
                </a:lnTo>
                <a:lnTo>
                  <a:pt x="1788950" y="0"/>
                </a:lnTo>
                <a:lnTo>
                  <a:pt x="4613230" y="0"/>
                </a:lnTo>
                <a:lnTo>
                  <a:pt x="4613230" y="686164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indent="0" algn="ctr">
              <a:buFont typeface="Arial" panose="020B0604020202020204" pitchFamily="34" charset="0"/>
              <a:buNone/>
            </a:pPr>
            <a:endParaRPr lang="en-US" dirty="0"/>
          </a:p>
        </p:txBody>
      </p:sp>
      <p:sp>
        <p:nvSpPr>
          <p:cNvPr id="44" name="Freeform: Shape 43">
            <a:extLst>
              <a:ext uri="{FF2B5EF4-FFF2-40B4-BE49-F238E27FC236}">
                <a16:creationId xmlns:a16="http://schemas.microsoft.com/office/drawing/2014/main" id="{2399D2ED-C606-4FE3-B01C-3A0A39699E38}"/>
              </a:ext>
              <a:ext uri="{C183D7F6-B498-43B3-948B-1728B52AA6E4}">
                <adec:decorative xmlns:adec="http://schemas.microsoft.com/office/drawing/2017/decorative" val="1"/>
              </a:ext>
            </a:extLst>
          </p:cNvPr>
          <p:cNvSpPr/>
          <p:nvPr userDrawn="1"/>
        </p:nvSpPr>
        <p:spPr>
          <a:xfrm rot="10800000">
            <a:off x="-33556" y="-14280"/>
            <a:ext cx="4615080" cy="10637"/>
          </a:xfrm>
          <a:custGeom>
            <a:avLst/>
            <a:gdLst>
              <a:gd name="connsiteX0" fmla="*/ 4615080 w 4615080"/>
              <a:gd name="connsiteY0" fmla="*/ 10637 h 10637"/>
              <a:gd name="connsiteX1" fmla="*/ 0 w 4615080"/>
              <a:gd name="connsiteY1" fmla="*/ 7095 h 10637"/>
              <a:gd name="connsiteX2" fmla="*/ 1850 w 4615080"/>
              <a:gd name="connsiteY2" fmla="*/ 0 h 10637"/>
              <a:gd name="connsiteX3" fmla="*/ 4615080 w 4615080"/>
              <a:gd name="connsiteY3" fmla="*/ 0 h 10637"/>
              <a:gd name="connsiteX4" fmla="*/ 4615080 w 4615080"/>
              <a:gd name="connsiteY4" fmla="*/ 10637 h 106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15080" h="10637">
                <a:moveTo>
                  <a:pt x="4615080" y="10637"/>
                </a:moveTo>
                <a:lnTo>
                  <a:pt x="0" y="7095"/>
                </a:lnTo>
                <a:lnTo>
                  <a:pt x="1850" y="0"/>
                </a:lnTo>
                <a:lnTo>
                  <a:pt x="4615080" y="0"/>
                </a:lnTo>
                <a:lnTo>
                  <a:pt x="4615080" y="10637"/>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10" name="Straight Connector 9">
            <a:extLst>
              <a:ext uri="{FF2B5EF4-FFF2-40B4-BE49-F238E27FC236}">
                <a16:creationId xmlns:a16="http://schemas.microsoft.com/office/drawing/2014/main" id="{8A05C98F-3390-4876-ACE6-6BDD7A931BDC}"/>
              </a:ext>
              <a:ext uri="{C183D7F6-B498-43B3-948B-1728B52AA6E4}">
                <adec:decorative xmlns:adec="http://schemas.microsoft.com/office/drawing/2017/decorative" val="1"/>
              </a:ext>
            </a:extLst>
          </p:cNvPr>
          <p:cNvCxnSpPr>
            <a:cxnSpLocks/>
          </p:cNvCxnSpPr>
          <p:nvPr userDrawn="1"/>
        </p:nvCxnSpPr>
        <p:spPr>
          <a:xfrm flipH="1">
            <a:off x="-33558" y="0"/>
            <a:ext cx="6705601" cy="8096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26F8EC6-7B48-45CF-933E-F83D29E1692D}"/>
              </a:ext>
              <a:ext uri="{C183D7F6-B498-43B3-948B-1728B52AA6E4}">
                <adec:decorative xmlns:adec="http://schemas.microsoft.com/office/drawing/2017/decorative" val="1"/>
              </a:ext>
            </a:extLst>
          </p:cNvPr>
          <p:cNvCxnSpPr>
            <a:cxnSpLocks/>
          </p:cNvCxnSpPr>
          <p:nvPr userDrawn="1"/>
        </p:nvCxnSpPr>
        <p:spPr>
          <a:xfrm flipV="1">
            <a:off x="3514060" y="1"/>
            <a:ext cx="510363" cy="68579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37FFCAA-1618-46D9-B44D-5CE6E225DB8B}"/>
              </a:ext>
              <a:ext uri="{C183D7F6-B498-43B3-948B-1728B52AA6E4}">
                <adec:decorative xmlns:adec="http://schemas.microsoft.com/office/drawing/2017/decorative" val="1"/>
              </a:ext>
            </a:extLst>
          </p:cNvPr>
          <p:cNvCxnSpPr>
            <a:cxnSpLocks/>
          </p:cNvCxnSpPr>
          <p:nvPr userDrawn="1"/>
        </p:nvCxnSpPr>
        <p:spPr>
          <a:xfrm flipV="1">
            <a:off x="11602477" y="365123"/>
            <a:ext cx="589522" cy="649287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6F2CA3C-3424-4A00-9FDF-0DC9EFAC22F1}"/>
              </a:ext>
              <a:ext uri="{C183D7F6-B498-43B3-948B-1728B52AA6E4}">
                <adec:decorative xmlns:adec="http://schemas.microsoft.com/office/drawing/2017/decorative" val="1"/>
              </a:ext>
            </a:extLst>
          </p:cNvPr>
          <p:cNvCxnSpPr>
            <a:cxnSpLocks/>
          </p:cNvCxnSpPr>
          <p:nvPr userDrawn="1"/>
        </p:nvCxnSpPr>
        <p:spPr>
          <a:xfrm flipH="1" flipV="1">
            <a:off x="9340702" y="-10737"/>
            <a:ext cx="2851297" cy="16800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0FA2E1A-8693-4B6C-ABF7-81B17586C3A0}"/>
              </a:ext>
              <a:ext uri="{C183D7F6-B498-43B3-948B-1728B52AA6E4}">
                <adec:decorative xmlns:adec="http://schemas.microsoft.com/office/drawing/2017/decorative" val="1"/>
              </a:ext>
            </a:extLst>
          </p:cNvPr>
          <p:cNvCxnSpPr>
            <a:cxnSpLocks/>
          </p:cNvCxnSpPr>
          <p:nvPr userDrawn="1"/>
        </p:nvCxnSpPr>
        <p:spPr>
          <a:xfrm flipH="1" flipV="1">
            <a:off x="-33557" y="6045958"/>
            <a:ext cx="6876857" cy="81204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48" name="Picture Placeholder 47">
            <a:extLst>
              <a:ext uri="{FF2B5EF4-FFF2-40B4-BE49-F238E27FC236}">
                <a16:creationId xmlns:a16="http://schemas.microsoft.com/office/drawing/2014/main" id="{C564A0C9-27BD-49AC-A786-23623E329EE8}"/>
              </a:ext>
            </a:extLst>
          </p:cNvPr>
          <p:cNvSpPr>
            <a:spLocks noGrp="1"/>
          </p:cNvSpPr>
          <p:nvPr>
            <p:ph type="pic" sz="quarter" idx="13"/>
          </p:nvPr>
        </p:nvSpPr>
        <p:spPr>
          <a:xfrm>
            <a:off x="2623279" y="0"/>
            <a:ext cx="9568721" cy="6858000"/>
          </a:xfrm>
          <a:custGeom>
            <a:avLst/>
            <a:gdLst>
              <a:gd name="connsiteX0" fmla="*/ 1955447 w 9568721"/>
              <a:gd name="connsiteY0" fmla="*/ 0 h 6858000"/>
              <a:gd name="connsiteX1" fmla="*/ 9568721 w 9568721"/>
              <a:gd name="connsiteY1" fmla="*/ 0 h 6858000"/>
              <a:gd name="connsiteX2" fmla="*/ 9568721 w 9568721"/>
              <a:gd name="connsiteY2" fmla="*/ 6858000 h 6858000"/>
              <a:gd name="connsiteX3" fmla="*/ 0 w 9568721"/>
              <a:gd name="connsiteY3" fmla="*/ 6858000 h 6858000"/>
              <a:gd name="connsiteX4" fmla="*/ 0 w 9568721"/>
              <a:gd name="connsiteY4" fmla="*/ 6857998 h 6858000"/>
              <a:gd name="connsiteX5" fmla="*/ 167446 w 9568721"/>
              <a:gd name="connsiteY5" fmla="*/ 68579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68721" h="6858000">
                <a:moveTo>
                  <a:pt x="1955447" y="0"/>
                </a:moveTo>
                <a:lnTo>
                  <a:pt x="9568721" y="0"/>
                </a:lnTo>
                <a:lnTo>
                  <a:pt x="9568721" y="6858000"/>
                </a:lnTo>
                <a:lnTo>
                  <a:pt x="0" y="6858000"/>
                </a:lnTo>
                <a:lnTo>
                  <a:pt x="0" y="6857998"/>
                </a:lnTo>
                <a:lnTo>
                  <a:pt x="167446" y="6857998"/>
                </a:lnTo>
                <a:close/>
              </a:path>
            </a:pathLst>
          </a:custGeom>
          <a:solidFill>
            <a:schemeClr val="accent2"/>
          </a:solidFill>
        </p:spPr>
        <p:txBody>
          <a:bodyPr wrap="square">
            <a:noAutofit/>
          </a:bodyPr>
          <a:lstStyle/>
          <a:p>
            <a:r>
              <a:rPr lang="en-US" dirty="0"/>
              <a:t>Click icon to add picture</a:t>
            </a:r>
          </a:p>
        </p:txBody>
      </p:sp>
      <p:sp>
        <p:nvSpPr>
          <p:cNvPr id="6" name="Title 5">
            <a:extLst>
              <a:ext uri="{FF2B5EF4-FFF2-40B4-BE49-F238E27FC236}">
                <a16:creationId xmlns:a16="http://schemas.microsoft.com/office/drawing/2014/main" id="{208E3DBC-8B68-468D-8087-25FED9397CBE}"/>
              </a:ext>
            </a:extLst>
          </p:cNvPr>
          <p:cNvSpPr>
            <a:spLocks noGrp="1"/>
          </p:cNvSpPr>
          <p:nvPr>
            <p:ph type="title"/>
          </p:nvPr>
        </p:nvSpPr>
        <p:spPr>
          <a:xfrm>
            <a:off x="520697" y="1040001"/>
            <a:ext cx="3338625" cy="3150159"/>
          </a:xfrm>
        </p:spPr>
        <p:txBody>
          <a:bodyPr anchor="t"/>
          <a:lstStyle/>
          <a:p>
            <a:r>
              <a:rPr lang="en-US"/>
              <a:t>Click to edit Master title style</a:t>
            </a:r>
            <a:endParaRPr lang="en-US" dirty="0"/>
          </a:p>
        </p:txBody>
      </p:sp>
      <p:sp>
        <p:nvSpPr>
          <p:cNvPr id="15" name="Text Placeholder 14">
            <a:extLst>
              <a:ext uri="{FF2B5EF4-FFF2-40B4-BE49-F238E27FC236}">
                <a16:creationId xmlns:a16="http://schemas.microsoft.com/office/drawing/2014/main" id="{490C672D-EAE7-4BF2-81BB-72858B251D1C}"/>
              </a:ext>
            </a:extLst>
          </p:cNvPr>
          <p:cNvSpPr>
            <a:spLocks noGrp="1"/>
          </p:cNvSpPr>
          <p:nvPr>
            <p:ph type="body" sz="quarter" idx="14" hasCustomPrompt="1"/>
          </p:nvPr>
        </p:nvSpPr>
        <p:spPr>
          <a:xfrm>
            <a:off x="490538" y="4240213"/>
            <a:ext cx="3497262" cy="1801812"/>
          </a:xfrm>
        </p:spPr>
        <p:txBody>
          <a:bodyPr>
            <a:normAutofit/>
          </a:bodyPr>
          <a:lstStyle>
            <a:lvl1pPr marL="0" indent="0">
              <a:buNone/>
              <a:defRPr sz="2400"/>
            </a:lvl1pPr>
            <a:lvl2pPr>
              <a:buNone/>
              <a:defRPr sz="1600"/>
            </a:lvl2pPr>
            <a:lvl3pPr>
              <a:buNone/>
              <a:defRPr sz="1600"/>
            </a:lvl3pPr>
            <a:lvl4pPr>
              <a:buNone/>
              <a:defRPr sz="1600"/>
            </a:lvl4pPr>
            <a:lvl5pPr>
              <a:buNone/>
              <a:defRPr sz="1600"/>
            </a:lvl5pPr>
          </a:lstStyle>
          <a:p>
            <a:pPr lvl="0"/>
            <a:r>
              <a:rPr lang="en-US" dirty="0"/>
              <a:t>Presentation Name</a:t>
            </a:r>
          </a:p>
        </p:txBody>
      </p:sp>
    </p:spTree>
    <p:extLst>
      <p:ext uri="{BB962C8B-B14F-4D97-AF65-F5344CB8AC3E}">
        <p14:creationId xmlns:p14="http://schemas.microsoft.com/office/powerpoint/2010/main" val="17423684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ctr" anchorCtr="0">
            <a:normAutofit/>
          </a:bodyPr>
          <a:lstStyle>
            <a:lvl1pPr marL="0" indent="0">
              <a:buNone/>
              <a:defRPr sz="28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lvl1pPr marL="283464" indent="-283464">
              <a:defRPr/>
            </a:lvl1pPr>
            <a:lvl2pPr marL="283464" indent="-283464">
              <a:defRPr/>
            </a:lvl2pPr>
            <a:lvl3pPr marL="283464" indent="-283464">
              <a:defRPr/>
            </a:lvl3pPr>
            <a:lvl4pPr marL="283464" indent="-283464">
              <a:defRPr/>
            </a:lvl4pPr>
            <a:lvl5pPr marL="283464" indent="-283464">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3321030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4495800"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4495800"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90851D2E-FEBE-45BF-A78F-C1F61B6C3856}"/>
              </a:ext>
            </a:extLst>
          </p:cNvPr>
          <p:cNvSpPr>
            <a:spLocks noGrp="1"/>
          </p:cNvSpPr>
          <p:nvPr>
            <p:ph type="body" sz="quarter" idx="13"/>
          </p:nvPr>
        </p:nvSpPr>
        <p:spPr>
          <a:xfrm>
            <a:off x="8151812" y="1734325"/>
            <a:ext cx="3200400" cy="823912"/>
          </a:xfrm>
        </p:spPr>
        <p:txBody>
          <a:bodyPr anchor="ctr" anchorCtr="0">
            <a:normAutofit/>
          </a:bodyPr>
          <a:lstStyle>
            <a:lvl1pPr marL="0" indent="0">
              <a:buNone/>
              <a:defRPr sz="2400" b="1" cap="all" spc="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4135C99B-A268-4617-89C4-8F3AA2AAA69A}"/>
              </a:ext>
            </a:extLst>
          </p:cNvPr>
          <p:cNvSpPr>
            <a:spLocks noGrp="1"/>
          </p:cNvSpPr>
          <p:nvPr>
            <p:ph sz="quarter" idx="14"/>
          </p:nvPr>
        </p:nvSpPr>
        <p:spPr>
          <a:xfrm>
            <a:off x="8151812" y="2558237"/>
            <a:ext cx="3200400" cy="3684588"/>
          </a:xfrm>
        </p:spPr>
        <p:txBody>
          <a:bodyPr>
            <a:normAutofit/>
          </a:bodyPr>
          <a:lstStyle>
            <a:lvl1pPr marL="283464" indent="-283464">
              <a:defRPr sz="2000"/>
            </a:lvl1pPr>
            <a:lvl2pPr marL="283464" indent="-283464">
              <a:defRPr sz="2000"/>
            </a:lvl2pPr>
            <a:lvl3pPr marL="283464" indent="-283464">
              <a:defRPr sz="2000"/>
            </a:lvl3pPr>
            <a:lvl4pPr marL="283464" indent="-283464">
              <a:defRPr sz="2000"/>
            </a:lvl4pPr>
            <a:lvl5pPr marL="283464" indent="-283464">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r>
              <a:rPr lang="en-US" dirty="0"/>
              <a:t>2/7/20XX</a:t>
            </a:r>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2760255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9FC1870-C7ED-435A-8479-DFD344B9375D}"/>
              </a:ext>
            </a:extLst>
          </p:cNvPr>
          <p:cNvSpPr>
            <a:spLocks noGrp="1"/>
          </p:cNvSpPr>
          <p:nvPr>
            <p:ph type="title"/>
          </p:nvPr>
        </p:nvSpPr>
        <p:spPr>
          <a:xfrm>
            <a:off x="1143001" y="533400"/>
            <a:ext cx="5496636" cy="1685898"/>
          </a:xfrm>
        </p:spPr>
        <p:txBody>
          <a:bodyPr>
            <a:normAutofit/>
          </a:bodyPr>
          <a:lstStyle>
            <a:lvl1pPr>
              <a:defRPr sz="4400"/>
            </a:lvl1pPr>
          </a:lstStyle>
          <a:p>
            <a:r>
              <a:rPr lang="en-US"/>
              <a:t>Click to edit Master title style</a:t>
            </a:r>
            <a:endParaRPr lang="en-US" dirty="0"/>
          </a:p>
        </p:txBody>
      </p:sp>
      <p:sp>
        <p:nvSpPr>
          <p:cNvPr id="6" name="Content Placeholder 2">
            <a:extLst>
              <a:ext uri="{FF2B5EF4-FFF2-40B4-BE49-F238E27FC236}">
                <a16:creationId xmlns:a16="http://schemas.microsoft.com/office/drawing/2014/main" id="{D855DAF2-123D-4C27-95D2-974B571079F3}"/>
              </a:ext>
            </a:extLst>
          </p:cNvPr>
          <p:cNvSpPr>
            <a:spLocks noGrp="1"/>
          </p:cNvSpPr>
          <p:nvPr>
            <p:ph idx="1"/>
          </p:nvPr>
        </p:nvSpPr>
        <p:spPr>
          <a:xfrm>
            <a:off x="1143001" y="2229347"/>
            <a:ext cx="5496636" cy="3821743"/>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14" name="Picture Placeholder 11">
            <a:extLst>
              <a:ext uri="{FF2B5EF4-FFF2-40B4-BE49-F238E27FC236}">
                <a16:creationId xmlns:a16="http://schemas.microsoft.com/office/drawing/2014/main" id="{E3769467-BA9B-49FE-B40A-419EF32766CE}"/>
              </a:ext>
            </a:extLst>
          </p:cNvPr>
          <p:cNvSpPr>
            <a:spLocks noGrp="1"/>
          </p:cNvSpPr>
          <p:nvPr>
            <p:ph type="pic" sz="quarter" idx="14"/>
          </p:nvPr>
        </p:nvSpPr>
        <p:spPr>
          <a:xfrm>
            <a:off x="7186070" y="0"/>
            <a:ext cx="2463897" cy="3429000"/>
          </a:xfrm>
          <a:solidFill>
            <a:schemeClr val="accent2"/>
          </a:solidFill>
        </p:spPr>
        <p:txBody>
          <a:bodyPr/>
          <a:lstStyle/>
          <a:p>
            <a:r>
              <a:rPr lang="en-US" dirty="0"/>
              <a:t>Click icon to add picture</a:t>
            </a:r>
          </a:p>
        </p:txBody>
      </p:sp>
      <p:sp>
        <p:nvSpPr>
          <p:cNvPr id="12" name="Picture Placeholder 11">
            <a:extLst>
              <a:ext uri="{FF2B5EF4-FFF2-40B4-BE49-F238E27FC236}">
                <a16:creationId xmlns:a16="http://schemas.microsoft.com/office/drawing/2014/main" id="{77878E15-1592-426F-A454-7F4568224567}"/>
              </a:ext>
            </a:extLst>
          </p:cNvPr>
          <p:cNvSpPr>
            <a:spLocks noGrp="1"/>
          </p:cNvSpPr>
          <p:nvPr>
            <p:ph type="pic" sz="quarter" idx="13"/>
          </p:nvPr>
        </p:nvSpPr>
        <p:spPr>
          <a:xfrm>
            <a:off x="9649155" y="0"/>
            <a:ext cx="2539797" cy="3429000"/>
          </a:xfrm>
          <a:solidFill>
            <a:schemeClr val="accent2"/>
          </a:solidFill>
        </p:spPr>
        <p:txBody>
          <a:bodyPr/>
          <a:lstStyle/>
          <a:p>
            <a:r>
              <a:rPr lang="en-US" dirty="0"/>
              <a:t>Click icon to add picture</a:t>
            </a:r>
          </a:p>
        </p:txBody>
      </p:sp>
      <p:sp>
        <p:nvSpPr>
          <p:cNvPr id="16" name="Picture Placeholder 11">
            <a:extLst>
              <a:ext uri="{FF2B5EF4-FFF2-40B4-BE49-F238E27FC236}">
                <a16:creationId xmlns:a16="http://schemas.microsoft.com/office/drawing/2014/main" id="{E318F348-8CAC-4ADD-8162-E88487E44EBB}"/>
              </a:ext>
            </a:extLst>
          </p:cNvPr>
          <p:cNvSpPr>
            <a:spLocks noGrp="1"/>
          </p:cNvSpPr>
          <p:nvPr>
            <p:ph type="pic" sz="quarter" idx="16"/>
          </p:nvPr>
        </p:nvSpPr>
        <p:spPr>
          <a:xfrm>
            <a:off x="7186070" y="3383280"/>
            <a:ext cx="2463897" cy="3474720"/>
          </a:xfrm>
          <a:solidFill>
            <a:schemeClr val="accent2"/>
          </a:solidFill>
        </p:spPr>
        <p:txBody>
          <a:bodyPr/>
          <a:lstStyle/>
          <a:p>
            <a:r>
              <a:rPr lang="en-US" dirty="0"/>
              <a:t>Click icon to add picture</a:t>
            </a:r>
          </a:p>
        </p:txBody>
      </p:sp>
      <p:sp>
        <p:nvSpPr>
          <p:cNvPr id="15" name="Picture Placeholder 11">
            <a:extLst>
              <a:ext uri="{FF2B5EF4-FFF2-40B4-BE49-F238E27FC236}">
                <a16:creationId xmlns:a16="http://schemas.microsoft.com/office/drawing/2014/main" id="{C762F208-8E03-4B5E-9F11-0F01147F6A47}"/>
              </a:ext>
            </a:extLst>
          </p:cNvPr>
          <p:cNvSpPr>
            <a:spLocks noGrp="1"/>
          </p:cNvSpPr>
          <p:nvPr>
            <p:ph type="pic" sz="quarter" idx="15"/>
          </p:nvPr>
        </p:nvSpPr>
        <p:spPr>
          <a:xfrm>
            <a:off x="9649155" y="3383280"/>
            <a:ext cx="2539797" cy="3474720"/>
          </a:xfrm>
          <a:solidFill>
            <a:schemeClr val="accent2"/>
          </a:solidFill>
        </p:spPr>
        <p:txBody>
          <a:bodyPr/>
          <a:lstStyle/>
          <a:p>
            <a:r>
              <a:rPr lang="en-US" dirty="0"/>
              <a:t>Click icon to add picture</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lvl1pPr>
              <a:defRPr>
                <a:solidFill>
                  <a:schemeClr val="bg1"/>
                </a:solidFill>
              </a:defRPr>
            </a:lvl1p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lvl1pPr>
              <a:defRPr>
                <a:solidFill>
                  <a:schemeClr val="bg1"/>
                </a:solidFill>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97113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6AF1A06-62E5-489E-B58B-735C8C7AC163}"/>
              </a:ext>
            </a:extLst>
          </p:cNvPr>
          <p:cNvSpPr>
            <a:spLocks noGrp="1"/>
          </p:cNvSpPr>
          <p:nvPr>
            <p:ph type="title"/>
          </p:nvPr>
        </p:nvSpPr>
        <p:spPr>
          <a:xfrm>
            <a:off x="5146159" y="685800"/>
            <a:ext cx="6238688" cy="1382233"/>
          </a:xfrm>
        </p:spPr>
        <p:txBody>
          <a:bodyPr>
            <a:normAutofit/>
          </a:bodyPr>
          <a:lstStyle>
            <a:lvl1pPr>
              <a:defRPr sz="44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F69C6C4F-4058-4399-B572-5BE848DDF8B3}"/>
              </a:ext>
            </a:extLst>
          </p:cNvPr>
          <p:cNvSpPr>
            <a:spLocks noGrp="1"/>
          </p:cNvSpPr>
          <p:nvPr>
            <p:ph type="pic" sz="quarter" idx="13"/>
          </p:nvPr>
        </p:nvSpPr>
        <p:spPr>
          <a:xfrm>
            <a:off x="0" y="-7444"/>
            <a:ext cx="4966447" cy="6846394"/>
          </a:xfrm>
          <a:custGeom>
            <a:avLst/>
            <a:gdLst>
              <a:gd name="connsiteX0" fmla="*/ 0 w 4966447"/>
              <a:gd name="connsiteY0" fmla="*/ 0 h 6846394"/>
              <a:gd name="connsiteX1" fmla="*/ 4966447 w 4966447"/>
              <a:gd name="connsiteY1" fmla="*/ 0 h 6846394"/>
              <a:gd name="connsiteX2" fmla="*/ 3362258 w 4966447"/>
              <a:gd name="connsiteY2" fmla="*/ 6846394 h 6846394"/>
              <a:gd name="connsiteX3" fmla="*/ 0 w 4966447"/>
              <a:gd name="connsiteY3" fmla="*/ 6846394 h 6846394"/>
            </a:gdLst>
            <a:ahLst/>
            <a:cxnLst>
              <a:cxn ang="0">
                <a:pos x="connsiteX0" y="connsiteY0"/>
              </a:cxn>
              <a:cxn ang="0">
                <a:pos x="connsiteX1" y="connsiteY1"/>
              </a:cxn>
              <a:cxn ang="0">
                <a:pos x="connsiteX2" y="connsiteY2"/>
              </a:cxn>
              <a:cxn ang="0">
                <a:pos x="connsiteX3" y="connsiteY3"/>
              </a:cxn>
            </a:cxnLst>
            <a:rect l="l" t="t" r="r" b="b"/>
            <a:pathLst>
              <a:path w="4966447" h="6846394">
                <a:moveTo>
                  <a:pt x="0" y="0"/>
                </a:moveTo>
                <a:lnTo>
                  <a:pt x="4966447" y="0"/>
                </a:lnTo>
                <a:lnTo>
                  <a:pt x="3362258" y="6846394"/>
                </a:lnTo>
                <a:lnTo>
                  <a:pt x="0" y="6846394"/>
                </a:lnTo>
                <a:close/>
              </a:path>
            </a:pathLst>
          </a:custGeom>
          <a:solidFill>
            <a:schemeClr val="accent2"/>
          </a:solidFill>
        </p:spPr>
        <p:txBody>
          <a:bodyPr wrap="square">
            <a:noAutofit/>
          </a:bodyPr>
          <a:lstStyle/>
          <a:p>
            <a:r>
              <a:rPr lang="en-US" dirty="0"/>
              <a:t>Click icon to add picture</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7" name="Content Placeholder 2">
            <a:extLst>
              <a:ext uri="{FF2B5EF4-FFF2-40B4-BE49-F238E27FC236}">
                <a16:creationId xmlns:a16="http://schemas.microsoft.com/office/drawing/2014/main" id="{9C26D8E8-8E78-469E-8668-51D3E4C11F13}"/>
              </a:ext>
            </a:extLst>
          </p:cNvPr>
          <p:cNvSpPr>
            <a:spLocks noGrp="1"/>
          </p:cNvSpPr>
          <p:nvPr>
            <p:ph idx="1"/>
          </p:nvPr>
        </p:nvSpPr>
        <p:spPr>
          <a:xfrm>
            <a:off x="5146158" y="2301949"/>
            <a:ext cx="6238687" cy="4022650"/>
          </a:xfrm>
        </p:spPr>
        <p:txBody>
          <a:bodyPr/>
          <a:lstStyle>
            <a:lvl1pPr>
              <a:buNone/>
              <a:defRPr/>
            </a:lvl1pPr>
          </a:lstStyle>
          <a:p>
            <a:pPr lvl="0"/>
            <a:r>
              <a:rPr lang="en-US"/>
              <a:t>Click to edit Master text styles</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cxnSp>
        <p:nvCxnSpPr>
          <p:cNvPr id="8" name="Straight Connector 7">
            <a:extLst>
              <a:ext uri="{FF2B5EF4-FFF2-40B4-BE49-F238E27FC236}">
                <a16:creationId xmlns:a16="http://schemas.microsoft.com/office/drawing/2014/main" id="{ED096BF3-A78D-4B37-892C-A0C32711851A}"/>
              </a:ext>
              <a:ext uri="{C183D7F6-B498-43B3-948B-1728B52AA6E4}">
                <adec:decorative xmlns:adec="http://schemas.microsoft.com/office/drawing/2017/decorative" val="1"/>
              </a:ext>
            </a:extLst>
          </p:cNvPr>
          <p:cNvCxnSpPr>
            <a:cxnSpLocks/>
          </p:cNvCxnSpPr>
          <p:nvPr userDrawn="1"/>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9478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36870231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9499701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r>
              <a:rPr lang="en-US" dirty="0"/>
              <a:t>2/7/20XX</a:t>
            </a:r>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r>
              <a:rPr lang="en-US" dirty="0"/>
              <a:t>Sample Footer Text</a:t>
            </a:r>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12845154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31136795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925975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118575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CA046725-2805-431E-AA4E-0B018DFB3EAC}"/>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23">
            <a:extLst>
              <a:ext uri="{FF2B5EF4-FFF2-40B4-BE49-F238E27FC236}">
                <a16:creationId xmlns:a16="http://schemas.microsoft.com/office/drawing/2014/main" id="{3C30A62C-FEC9-4F1D-976E-DB003592FD3E}"/>
              </a:ext>
              <a:ext uri="{C183D7F6-B498-43B3-948B-1728B52AA6E4}">
                <adec:decorative xmlns:adec="http://schemas.microsoft.com/office/drawing/2017/decorative" val="1"/>
              </a:ext>
            </a:extLst>
          </p:cNvPr>
          <p:cNvSpPr/>
          <p:nvPr userDrawn="1"/>
        </p:nvSpPr>
        <p:spPr>
          <a:xfrm rot="10800000">
            <a:off x="0" y="-5979"/>
            <a:ext cx="5111086" cy="6932218"/>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57998">
                <a:moveTo>
                  <a:pt x="2702995" y="42638"/>
                </a:moveTo>
                <a:lnTo>
                  <a:pt x="6699211" y="0"/>
                </a:lnTo>
                <a:lnTo>
                  <a:pt x="6699211" y="6857998"/>
                </a:lnTo>
                <a:lnTo>
                  <a:pt x="0" y="6844350"/>
                </a:lnTo>
                <a:lnTo>
                  <a:pt x="2702995" y="42638"/>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A2C262-0DF7-4EBE-8F23-D1240B3BB5A9}"/>
              </a:ext>
            </a:extLst>
          </p:cNvPr>
          <p:cNvSpPr>
            <a:spLocks noGrp="1"/>
          </p:cNvSpPr>
          <p:nvPr>
            <p:ph type="title"/>
          </p:nvPr>
        </p:nvSpPr>
        <p:spPr>
          <a:xfrm>
            <a:off x="680485" y="675167"/>
            <a:ext cx="3761862" cy="3055078"/>
          </a:xfrm>
        </p:spPr>
        <p:txBody>
          <a:bodyPr anchor="t">
            <a:normAutofit/>
          </a:bodyPr>
          <a:lstStyle>
            <a:lvl1pPr>
              <a:defRPr sz="4400"/>
            </a:lvl1p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430E531D-ED29-45E2-A30F-0363B29E057C}"/>
              </a:ext>
            </a:extLst>
          </p:cNvPr>
          <p:cNvSpPr>
            <a:spLocks noGrp="1"/>
          </p:cNvSpPr>
          <p:nvPr>
            <p:ph idx="1"/>
          </p:nvPr>
        </p:nvSpPr>
        <p:spPr>
          <a:xfrm>
            <a:off x="5167424" y="533400"/>
            <a:ext cx="3794512" cy="5797237"/>
          </a:xfrm>
        </p:spPr>
        <p:txBody>
          <a:bodyPr anchor="ctr">
            <a:normAutofit/>
          </a:bodyPr>
          <a:lstStyle>
            <a:lvl1pPr>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cxnSp>
        <p:nvCxnSpPr>
          <p:cNvPr id="10" name="Straight Connector 9">
            <a:extLst>
              <a:ext uri="{FF2B5EF4-FFF2-40B4-BE49-F238E27FC236}">
                <a16:creationId xmlns:a16="http://schemas.microsoft.com/office/drawing/2014/main" id="{0801F434-3E0E-40D9-A2D3-857BAE77D1D7}"/>
              </a:ext>
              <a:ext uri="{C183D7F6-B498-43B3-948B-1728B52AA6E4}">
                <adec:decorative xmlns:adec="http://schemas.microsoft.com/office/drawing/2017/decorative" val="1"/>
              </a:ext>
            </a:extLst>
          </p:cNvPr>
          <p:cNvCxnSpPr>
            <a:cxnSpLocks/>
            <a:stCxn id="5" idx="2"/>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D44F5C56-0053-4E4A-BFFF-E98E7B91CCA9}"/>
              </a:ext>
            </a:extLst>
          </p:cNvPr>
          <p:cNvSpPr>
            <a:spLocks noGrp="1"/>
          </p:cNvSpPr>
          <p:nvPr>
            <p:ph type="pic" sz="quarter" idx="13"/>
          </p:nvPr>
        </p:nvSpPr>
        <p:spPr>
          <a:xfrm>
            <a:off x="9531096" y="0"/>
            <a:ext cx="2660904" cy="3429000"/>
          </a:xfrm>
          <a:solidFill>
            <a:schemeClr val="accent2"/>
          </a:solidFill>
        </p:spPr>
        <p:txBody>
          <a:bodyPr/>
          <a:lstStyle/>
          <a:p>
            <a:r>
              <a:rPr lang="en-US" dirty="0"/>
              <a:t>Click icon to add picture</a:t>
            </a:r>
          </a:p>
        </p:txBody>
      </p:sp>
      <p:sp>
        <p:nvSpPr>
          <p:cNvPr id="14" name="Picture Placeholder 12">
            <a:extLst>
              <a:ext uri="{FF2B5EF4-FFF2-40B4-BE49-F238E27FC236}">
                <a16:creationId xmlns:a16="http://schemas.microsoft.com/office/drawing/2014/main" id="{226008DD-DEA7-4900-8D76-128694E12320}"/>
              </a:ext>
            </a:extLst>
          </p:cNvPr>
          <p:cNvSpPr>
            <a:spLocks noGrp="1"/>
          </p:cNvSpPr>
          <p:nvPr>
            <p:ph type="pic" sz="quarter" idx="14"/>
          </p:nvPr>
        </p:nvSpPr>
        <p:spPr>
          <a:xfrm>
            <a:off x="9531096" y="3383280"/>
            <a:ext cx="2660904" cy="3474720"/>
          </a:xfrm>
          <a:solidFill>
            <a:schemeClr val="accent2"/>
          </a:solidFill>
        </p:spPr>
        <p:txBody>
          <a:bodyPr/>
          <a:lstStyle/>
          <a:p>
            <a:r>
              <a:rPr lang="en-US" dirty="0"/>
              <a:t>Click icon to add picture</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10998517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943FF111-78CB-4983-B8F5-B6B8AB608EBD}"/>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D7213E2B-F1F4-4058-B2C2-73EC82E30701}"/>
              </a:ext>
            </a:extLst>
          </p:cNvPr>
          <p:cNvSpPr>
            <a:spLocks noGrp="1"/>
          </p:cNvSpPr>
          <p:nvPr>
            <p:ph type="ctrTitle"/>
          </p:nvPr>
        </p:nvSpPr>
        <p:spPr>
          <a:xfrm>
            <a:off x="5083790" y="1064715"/>
            <a:ext cx="6153912" cy="3922755"/>
          </a:xfrm>
        </p:spPr>
        <p:txBody>
          <a:bodyPr>
            <a:normAutofit/>
          </a:bodyPr>
          <a:lstStyle>
            <a:lvl1pPr algn="l">
              <a:defRPr sz="4400"/>
            </a:lvl1pPr>
          </a:lstStyle>
          <a:p>
            <a:pPr algn="r"/>
            <a:r>
              <a:rPr lang="en-US"/>
              <a:t>Click to edit Master title style</a:t>
            </a:r>
            <a:endParaRPr lang="en-US" dirty="0"/>
          </a:p>
        </p:txBody>
      </p:sp>
      <p:sp>
        <p:nvSpPr>
          <p:cNvPr id="7" name="Subtitle 2">
            <a:extLst>
              <a:ext uri="{FF2B5EF4-FFF2-40B4-BE49-F238E27FC236}">
                <a16:creationId xmlns:a16="http://schemas.microsoft.com/office/drawing/2014/main" id="{6F3C210C-32A8-4833-93AA-B97D51CEA9A5}"/>
              </a:ext>
            </a:extLst>
          </p:cNvPr>
          <p:cNvSpPr>
            <a:spLocks noGrp="1"/>
          </p:cNvSpPr>
          <p:nvPr>
            <p:ph type="subTitle" idx="1"/>
          </p:nvPr>
        </p:nvSpPr>
        <p:spPr>
          <a:xfrm>
            <a:off x="5083790" y="5033339"/>
            <a:ext cx="6157951" cy="943386"/>
          </a:xfrm>
        </p:spPr>
        <p:txBody>
          <a:bodyPr/>
          <a:lstStyle>
            <a:lvl1pPr>
              <a:buNone/>
              <a:defRPr/>
            </a:lvl1pPr>
          </a:lstStyle>
          <a:p>
            <a:pPr algn="r"/>
            <a:r>
              <a:rPr lang="en-US"/>
              <a:t>Click to edit Master subtitle style</a:t>
            </a:r>
            <a:endParaRPr lang="en-US" dirty="0"/>
          </a:p>
        </p:txBody>
      </p:sp>
      <p:cxnSp>
        <p:nvCxnSpPr>
          <p:cNvPr id="9" name="Straight Connector 8">
            <a:extLst>
              <a:ext uri="{FF2B5EF4-FFF2-40B4-BE49-F238E27FC236}">
                <a16:creationId xmlns:a16="http://schemas.microsoft.com/office/drawing/2014/main" id="{F9FA8250-8F05-4500-98CD-AD8B9E2BABCB}"/>
              </a:ext>
              <a:ext uri="{C183D7F6-B498-43B3-948B-1728B52AA6E4}">
                <adec:decorative xmlns:adec="http://schemas.microsoft.com/office/drawing/2017/decorative" val="1"/>
              </a:ext>
            </a:extLst>
          </p:cNvPr>
          <p:cNvCxnSpPr>
            <a:cxnSpLocks/>
          </p:cNvCxnSpPr>
          <p:nvPr userDrawn="1"/>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F4A7590-29E0-4C43-A12B-EE5A8672A9B9}"/>
              </a:ext>
              <a:ext uri="{C183D7F6-B498-43B3-948B-1728B52AA6E4}">
                <adec:decorative xmlns:adec="http://schemas.microsoft.com/office/drawing/2017/decorative" val="1"/>
              </a:ext>
            </a:extLst>
          </p:cNvPr>
          <p:cNvCxnSpPr>
            <a:cxnSpLocks/>
          </p:cNvCxnSpPr>
          <p:nvPr userDrawn="1"/>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8440C747-2FA3-4C97-A0A7-52520A197E23}"/>
              </a:ext>
            </a:extLst>
          </p:cNvPr>
          <p:cNvSpPr>
            <a:spLocks noGrp="1"/>
          </p:cNvSpPr>
          <p:nvPr>
            <p:ph type="pic" sz="quarter" idx="13"/>
          </p:nvPr>
        </p:nvSpPr>
        <p:spPr>
          <a:xfrm>
            <a:off x="16822" y="0"/>
            <a:ext cx="4811317" cy="6857998"/>
          </a:xfrm>
          <a:custGeom>
            <a:avLst/>
            <a:gdLst>
              <a:gd name="connsiteX0" fmla="*/ 0 w 4811317"/>
              <a:gd name="connsiteY0" fmla="*/ 0 h 6857998"/>
              <a:gd name="connsiteX1" fmla="*/ 4811317 w 4811317"/>
              <a:gd name="connsiteY1" fmla="*/ 0 h 6857998"/>
              <a:gd name="connsiteX2" fmla="*/ 2712446 w 4811317"/>
              <a:gd name="connsiteY2" fmla="*/ 6857998 h 6857998"/>
              <a:gd name="connsiteX3" fmla="*/ 0 w 4811317"/>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4811317" h="6857998">
                <a:moveTo>
                  <a:pt x="0" y="0"/>
                </a:moveTo>
                <a:lnTo>
                  <a:pt x="4811317" y="0"/>
                </a:lnTo>
                <a:lnTo>
                  <a:pt x="2712446" y="6857998"/>
                </a:lnTo>
                <a:lnTo>
                  <a:pt x="0" y="6857998"/>
                </a:lnTo>
                <a:close/>
              </a:path>
            </a:pathLst>
          </a:custGeom>
          <a:solidFill>
            <a:schemeClr val="accent2"/>
          </a:solidFill>
        </p:spPr>
        <p:txBody>
          <a:bodyPr wrap="square">
            <a:noAutofit/>
          </a:bodyPr>
          <a:lstStyle/>
          <a:p>
            <a:r>
              <a:rPr lang="en-US" dirty="0"/>
              <a:t>Click icon to add picture</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2506046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33391958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r>
              <a:rPr lang="en-US" dirty="0"/>
              <a:t>2/7/20XX</a:t>
            </a:r>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r>
              <a:rPr lang="en-US" dirty="0"/>
              <a:t>Sample Footer Text</a:t>
            </a:r>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2005265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spcBef>
                <a:spcPts val="1000"/>
              </a:spcBef>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C1E825-5E23-4988-862B-DE88DCAC82C8}" type="datetimeFigureOut">
              <a:rPr lang="en-US" smtClean="0"/>
              <a:pPr/>
              <a:t>11/28/2022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1F5F3A1-1CAF-47ED-8FEB-282DB1613183}" type="slidenum">
              <a:rPr lang="en-US" smtClean="0"/>
              <a:pPr/>
              <a:t>‹#›</a:t>
            </a:fld>
            <a:endParaRPr lang="en-US" dirty="0"/>
          </a:p>
        </p:txBody>
      </p:sp>
    </p:spTree>
    <p:extLst>
      <p:ext uri="{BB962C8B-B14F-4D97-AF65-F5344CB8AC3E}">
        <p14:creationId xmlns:p14="http://schemas.microsoft.com/office/powerpoint/2010/main" val="3629610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useBgFill="1">
        <p:nvSpPr>
          <p:cNvPr id="5" name="Rectangle 4">
            <a:extLst>
              <a:ext uri="{FF2B5EF4-FFF2-40B4-BE49-F238E27FC236}">
                <a16:creationId xmlns:a16="http://schemas.microsoft.com/office/drawing/2014/main" id="{F3DC9447-F266-4B2E-8776-377FB587EEA9}"/>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67F96C23-62A5-470B-9372-6381453507D1}"/>
              </a:ext>
            </a:extLst>
          </p:cNvPr>
          <p:cNvSpPr>
            <a:spLocks noGrp="1"/>
          </p:cNvSpPr>
          <p:nvPr>
            <p:ph type="title"/>
          </p:nvPr>
        </p:nvSpPr>
        <p:spPr>
          <a:xfrm>
            <a:off x="5693734" y="557304"/>
            <a:ext cx="5355265" cy="1625731"/>
          </a:xfrm>
        </p:spPr>
        <p:txBody>
          <a:bodyPr>
            <a:normAutofit/>
          </a:bodyPr>
          <a:lstStyle>
            <a:lvl1pPr>
              <a:defRPr sz="4400"/>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34B16D8F-69C0-44C7-95EE-6C7CDECACDAF}"/>
              </a:ext>
              <a:ext uri="{C183D7F6-B498-43B3-948B-1728B52AA6E4}">
                <adec:decorative xmlns:adec="http://schemas.microsoft.com/office/drawing/2017/decorative" val="1"/>
              </a:ext>
            </a:extLst>
          </p:cNvPr>
          <p:cNvCxnSpPr>
            <a:cxnSpLocks/>
          </p:cNvCxnSpPr>
          <p:nvPr userDrawn="1"/>
        </p:nvCxnSpPr>
        <p:spPr>
          <a:xfrm flipV="1">
            <a:off x="4576137" y="0"/>
            <a:ext cx="668374" cy="68580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12">
            <a:extLst>
              <a:ext uri="{FF2B5EF4-FFF2-40B4-BE49-F238E27FC236}">
                <a16:creationId xmlns:a16="http://schemas.microsoft.com/office/drawing/2014/main" id="{E8FA2190-55B9-429E-AE43-1A9A41DBEBF9}"/>
              </a:ext>
            </a:extLst>
          </p:cNvPr>
          <p:cNvSpPr>
            <a:spLocks noGrp="1"/>
          </p:cNvSpPr>
          <p:nvPr>
            <p:ph type="pic" sz="quarter" idx="13"/>
          </p:nvPr>
        </p:nvSpPr>
        <p:spPr>
          <a:xfrm>
            <a:off x="1" y="0"/>
            <a:ext cx="4742121" cy="3434316"/>
          </a:xfrm>
          <a:custGeom>
            <a:avLst/>
            <a:gdLst>
              <a:gd name="connsiteX0" fmla="*/ 0 w 4742121"/>
              <a:gd name="connsiteY0" fmla="*/ 0 h 3434316"/>
              <a:gd name="connsiteX1" fmla="*/ 4306186 w 4742121"/>
              <a:gd name="connsiteY1" fmla="*/ 0 h 3434316"/>
              <a:gd name="connsiteX2" fmla="*/ 4742121 w 4742121"/>
              <a:gd name="connsiteY2" fmla="*/ 3434316 h 3434316"/>
              <a:gd name="connsiteX3" fmla="*/ 0 w 4742121"/>
              <a:gd name="connsiteY3" fmla="*/ 3434316 h 3434316"/>
            </a:gdLst>
            <a:ahLst/>
            <a:cxnLst>
              <a:cxn ang="0">
                <a:pos x="connsiteX0" y="connsiteY0"/>
              </a:cxn>
              <a:cxn ang="0">
                <a:pos x="connsiteX1" y="connsiteY1"/>
              </a:cxn>
              <a:cxn ang="0">
                <a:pos x="connsiteX2" y="connsiteY2"/>
              </a:cxn>
              <a:cxn ang="0">
                <a:pos x="connsiteX3" y="connsiteY3"/>
              </a:cxn>
            </a:cxnLst>
            <a:rect l="l" t="t" r="r" b="b"/>
            <a:pathLst>
              <a:path w="4742121" h="3434316">
                <a:moveTo>
                  <a:pt x="0" y="0"/>
                </a:moveTo>
                <a:lnTo>
                  <a:pt x="4306186" y="0"/>
                </a:lnTo>
                <a:lnTo>
                  <a:pt x="4742121" y="3434316"/>
                </a:lnTo>
                <a:lnTo>
                  <a:pt x="0" y="3434316"/>
                </a:lnTo>
                <a:close/>
              </a:path>
            </a:pathLst>
          </a:custGeom>
          <a:solidFill>
            <a:schemeClr val="accent2"/>
          </a:solidFill>
        </p:spPr>
        <p:txBody>
          <a:bodyPr wrap="square">
            <a:noAutofit/>
          </a:bodyPr>
          <a:lstStyle/>
          <a:p>
            <a:r>
              <a:rPr lang="en-US" dirty="0"/>
              <a:t>Click icon to add picture</a:t>
            </a:r>
          </a:p>
        </p:txBody>
      </p:sp>
      <p:sp>
        <p:nvSpPr>
          <p:cNvPr id="16" name="Picture Placeholder 15">
            <a:extLst>
              <a:ext uri="{FF2B5EF4-FFF2-40B4-BE49-F238E27FC236}">
                <a16:creationId xmlns:a16="http://schemas.microsoft.com/office/drawing/2014/main" id="{B2EDFEAD-E435-414E-A9BA-4119679CBA66}"/>
              </a:ext>
            </a:extLst>
          </p:cNvPr>
          <p:cNvSpPr>
            <a:spLocks noGrp="1"/>
          </p:cNvSpPr>
          <p:nvPr>
            <p:ph type="pic" sz="quarter" idx="14"/>
          </p:nvPr>
        </p:nvSpPr>
        <p:spPr>
          <a:xfrm>
            <a:off x="-5" y="3432620"/>
            <a:ext cx="5178056" cy="3425380"/>
          </a:xfrm>
          <a:custGeom>
            <a:avLst/>
            <a:gdLst>
              <a:gd name="connsiteX0" fmla="*/ 0 w 5178056"/>
              <a:gd name="connsiteY0" fmla="*/ 0 h 3425380"/>
              <a:gd name="connsiteX1" fmla="*/ 4742581 w 5178056"/>
              <a:gd name="connsiteY1" fmla="*/ 0 h 3425380"/>
              <a:gd name="connsiteX2" fmla="*/ 5178056 w 5178056"/>
              <a:gd name="connsiteY2" fmla="*/ 3425380 h 3425380"/>
              <a:gd name="connsiteX3" fmla="*/ 0 w 5178056"/>
              <a:gd name="connsiteY3" fmla="*/ 3425380 h 3425380"/>
            </a:gdLst>
            <a:ahLst/>
            <a:cxnLst>
              <a:cxn ang="0">
                <a:pos x="connsiteX0" y="connsiteY0"/>
              </a:cxn>
              <a:cxn ang="0">
                <a:pos x="connsiteX1" y="connsiteY1"/>
              </a:cxn>
              <a:cxn ang="0">
                <a:pos x="connsiteX2" y="connsiteY2"/>
              </a:cxn>
              <a:cxn ang="0">
                <a:pos x="connsiteX3" y="connsiteY3"/>
              </a:cxn>
            </a:cxnLst>
            <a:rect l="l" t="t" r="r" b="b"/>
            <a:pathLst>
              <a:path w="5178056" h="3425380">
                <a:moveTo>
                  <a:pt x="0" y="0"/>
                </a:moveTo>
                <a:lnTo>
                  <a:pt x="4742581" y="0"/>
                </a:lnTo>
                <a:lnTo>
                  <a:pt x="5178056" y="3425380"/>
                </a:lnTo>
                <a:lnTo>
                  <a:pt x="0" y="3425380"/>
                </a:lnTo>
                <a:close/>
              </a:path>
            </a:pathLst>
          </a:custGeom>
          <a:solidFill>
            <a:schemeClr val="accent2">
              <a:lumMod val="60000"/>
              <a:lumOff val="40000"/>
            </a:schemeClr>
          </a:solidFill>
        </p:spPr>
        <p:txBody>
          <a:bodyPr wrap="square">
            <a:noAutofit/>
          </a:bodyPr>
          <a:lstStyle/>
          <a:p>
            <a:r>
              <a:rPr lang="en-US" dirty="0"/>
              <a:t>Click icon to add picture</a:t>
            </a:r>
          </a:p>
        </p:txBody>
      </p:sp>
      <p:sp>
        <p:nvSpPr>
          <p:cNvPr id="9" name="Content Placeholder 2">
            <a:extLst>
              <a:ext uri="{FF2B5EF4-FFF2-40B4-BE49-F238E27FC236}">
                <a16:creationId xmlns:a16="http://schemas.microsoft.com/office/drawing/2014/main" id="{F7C28F12-C8E8-444E-8B69-9A0561604317}"/>
              </a:ext>
            </a:extLst>
          </p:cNvPr>
          <p:cNvSpPr>
            <a:spLocks noGrp="1"/>
          </p:cNvSpPr>
          <p:nvPr>
            <p:ph idx="1"/>
          </p:nvPr>
        </p:nvSpPr>
        <p:spPr>
          <a:xfrm>
            <a:off x="5693734" y="2183035"/>
            <a:ext cx="5355266" cy="4121845"/>
          </a:xfrm>
        </p:spPr>
        <p:txBody>
          <a:bodyPr anchor="ctr">
            <a:normAutofit/>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lvl1pPr>
              <a:defRPr>
                <a:solidFill>
                  <a:schemeClr val="bg1"/>
                </a:solidFill>
              </a:defRPr>
            </a:lvl1pPr>
          </a:lstStyle>
          <a:p>
            <a:r>
              <a:rPr lang="en-US" dirty="0"/>
              <a:t>Sample Footer Text</a:t>
            </a:r>
            <a:endParaRPr lang="en-US" dirty="0">
              <a:solidFill>
                <a:schemeClr val="bg1"/>
              </a:solidFill>
            </a:endParaRPr>
          </a:p>
        </p:txBody>
      </p:sp>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55565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spTree>
      <p:nvGrpSpPr>
        <p:cNvPr id="1" name=""/>
        <p:cNvGrpSpPr/>
        <p:nvPr/>
      </p:nvGrpSpPr>
      <p:grpSpPr>
        <a:xfrm>
          <a:off x="0" y="0"/>
          <a:ext cx="0" cy="0"/>
          <a:chOff x="0" y="0"/>
          <a:chExt cx="0" cy="0"/>
        </a:xfrm>
      </p:grpSpPr>
      <p:sp>
        <p:nvSpPr>
          <p:cNvPr id="13" name="Subtitle 2">
            <a:extLst>
              <a:ext uri="{FF2B5EF4-FFF2-40B4-BE49-F238E27FC236}">
                <a16:creationId xmlns:a16="http://schemas.microsoft.com/office/drawing/2014/main" id="{49714512-90F0-4B35-94F8-E1B4DCE963AA}"/>
              </a:ext>
            </a:extLst>
          </p:cNvPr>
          <p:cNvSpPr>
            <a:spLocks noGrp="1"/>
          </p:cNvSpPr>
          <p:nvPr>
            <p:ph type="subTitle" idx="1"/>
          </p:nvPr>
        </p:nvSpPr>
        <p:spPr>
          <a:xfrm>
            <a:off x="967750" y="975816"/>
            <a:ext cx="2979897" cy="1264340"/>
          </a:xfrm>
        </p:spPr>
        <p:txBody>
          <a:bodyPr anchor="b">
            <a:normAutofit/>
          </a:bodyPr>
          <a:lstStyle>
            <a:lvl1pPr>
              <a:buNone/>
              <a:defRPr/>
            </a:lvl1pPr>
          </a:lstStyle>
          <a:p>
            <a:pPr algn="l"/>
            <a:r>
              <a:rPr lang="en-US" sz="1600"/>
              <a:t>Click to edit Master subtitle style</a:t>
            </a:r>
            <a:endParaRPr lang="en-US" sz="1600" dirty="0"/>
          </a:p>
        </p:txBody>
      </p:sp>
      <p:sp>
        <p:nvSpPr>
          <p:cNvPr id="20" name="Picture Placeholder 19">
            <a:extLst>
              <a:ext uri="{FF2B5EF4-FFF2-40B4-BE49-F238E27FC236}">
                <a16:creationId xmlns:a16="http://schemas.microsoft.com/office/drawing/2014/main" id="{44895DE7-C22A-447F-B81A-BDCA25CAF27B}"/>
              </a:ext>
            </a:extLst>
          </p:cNvPr>
          <p:cNvSpPr>
            <a:spLocks noGrp="1"/>
          </p:cNvSpPr>
          <p:nvPr>
            <p:ph type="pic" sz="quarter" idx="13"/>
          </p:nvPr>
        </p:nvSpPr>
        <p:spPr>
          <a:xfrm>
            <a:off x="3208292" y="3"/>
            <a:ext cx="8997356" cy="4581079"/>
          </a:xfrm>
          <a:custGeom>
            <a:avLst/>
            <a:gdLst>
              <a:gd name="connsiteX0" fmla="*/ 0 w 8997356"/>
              <a:gd name="connsiteY0" fmla="*/ 0 h 4581079"/>
              <a:gd name="connsiteX1" fmla="*/ 8983708 w 8997356"/>
              <a:gd name="connsiteY1" fmla="*/ 0 h 4581079"/>
              <a:gd name="connsiteX2" fmla="*/ 8997356 w 8997356"/>
              <a:gd name="connsiteY2" fmla="*/ 893928 h 4581079"/>
              <a:gd name="connsiteX3" fmla="*/ 4060801 w 8997356"/>
              <a:gd name="connsiteY3" fmla="*/ 4581079 h 4581079"/>
            </a:gdLst>
            <a:ahLst/>
            <a:cxnLst>
              <a:cxn ang="0">
                <a:pos x="connsiteX0" y="connsiteY0"/>
              </a:cxn>
              <a:cxn ang="0">
                <a:pos x="connsiteX1" y="connsiteY1"/>
              </a:cxn>
              <a:cxn ang="0">
                <a:pos x="connsiteX2" y="connsiteY2"/>
              </a:cxn>
              <a:cxn ang="0">
                <a:pos x="connsiteX3" y="connsiteY3"/>
              </a:cxn>
            </a:cxnLst>
            <a:rect l="l" t="t" r="r" b="b"/>
            <a:pathLst>
              <a:path w="8997356" h="4581079">
                <a:moveTo>
                  <a:pt x="0" y="0"/>
                </a:moveTo>
                <a:lnTo>
                  <a:pt x="8983708" y="0"/>
                </a:lnTo>
                <a:lnTo>
                  <a:pt x="8997356" y="893928"/>
                </a:lnTo>
                <a:lnTo>
                  <a:pt x="4060801" y="4581079"/>
                </a:lnTo>
                <a:close/>
              </a:path>
            </a:pathLst>
          </a:custGeom>
          <a:solidFill>
            <a:schemeClr val="accent2"/>
          </a:solidFill>
        </p:spPr>
        <p:txBody>
          <a:bodyPr wrap="square">
            <a:noAutofit/>
          </a:bodyPr>
          <a:lstStyle/>
          <a:p>
            <a:r>
              <a:rPr lang="en-US" dirty="0"/>
              <a:t>Click icon to add picture</a:t>
            </a:r>
          </a:p>
        </p:txBody>
      </p:sp>
      <p:sp>
        <p:nvSpPr>
          <p:cNvPr id="23" name="Picture Placeholder 22">
            <a:extLst>
              <a:ext uri="{FF2B5EF4-FFF2-40B4-BE49-F238E27FC236}">
                <a16:creationId xmlns:a16="http://schemas.microsoft.com/office/drawing/2014/main" id="{A5B5EF63-EEAA-4B07-A2B8-2483452BBA37}"/>
              </a:ext>
            </a:extLst>
          </p:cNvPr>
          <p:cNvSpPr>
            <a:spLocks noGrp="1"/>
          </p:cNvSpPr>
          <p:nvPr>
            <p:ph type="pic" sz="quarter" idx="14"/>
          </p:nvPr>
        </p:nvSpPr>
        <p:spPr>
          <a:xfrm>
            <a:off x="7243070" y="883420"/>
            <a:ext cx="4948931" cy="5974580"/>
          </a:xfrm>
          <a:custGeom>
            <a:avLst/>
            <a:gdLst>
              <a:gd name="connsiteX0" fmla="*/ 4948931 w 4948931"/>
              <a:gd name="connsiteY0" fmla="*/ 0 h 5974580"/>
              <a:gd name="connsiteX1" fmla="*/ 4948931 w 4948931"/>
              <a:gd name="connsiteY1" fmla="*/ 5974580 h 5974580"/>
              <a:gd name="connsiteX2" fmla="*/ 2028713 w 4948931"/>
              <a:gd name="connsiteY2" fmla="*/ 5974580 h 5974580"/>
              <a:gd name="connsiteX3" fmla="*/ 0 w 4948931"/>
              <a:gd name="connsiteY3" fmla="*/ 3710792 h 5974580"/>
            </a:gdLst>
            <a:ahLst/>
            <a:cxnLst>
              <a:cxn ang="0">
                <a:pos x="connsiteX0" y="connsiteY0"/>
              </a:cxn>
              <a:cxn ang="0">
                <a:pos x="connsiteX1" y="connsiteY1"/>
              </a:cxn>
              <a:cxn ang="0">
                <a:pos x="connsiteX2" y="connsiteY2"/>
              </a:cxn>
              <a:cxn ang="0">
                <a:pos x="connsiteX3" y="connsiteY3"/>
              </a:cxn>
            </a:cxnLst>
            <a:rect l="l" t="t" r="r" b="b"/>
            <a:pathLst>
              <a:path w="4948931" h="5974580">
                <a:moveTo>
                  <a:pt x="4948931" y="0"/>
                </a:moveTo>
                <a:lnTo>
                  <a:pt x="4948931" y="5974580"/>
                </a:lnTo>
                <a:lnTo>
                  <a:pt x="2028713" y="5974580"/>
                </a:lnTo>
                <a:lnTo>
                  <a:pt x="0" y="3710792"/>
                </a:lnTo>
                <a:close/>
              </a:path>
            </a:pathLst>
          </a:custGeom>
          <a:solidFill>
            <a:schemeClr val="accent2">
              <a:lumMod val="60000"/>
              <a:lumOff val="40000"/>
            </a:schemeClr>
          </a:solidFill>
        </p:spPr>
        <p:txBody>
          <a:bodyPr wrap="square">
            <a:noAutofit/>
          </a:bodyPr>
          <a:lstStyle/>
          <a:p>
            <a:r>
              <a:rPr lang="en-US" dirty="0"/>
              <a:t>Click icon to add picture</a:t>
            </a:r>
          </a:p>
        </p:txBody>
      </p:sp>
      <p:sp>
        <p:nvSpPr>
          <p:cNvPr id="26" name="Picture Placeholder 25">
            <a:extLst>
              <a:ext uri="{FF2B5EF4-FFF2-40B4-BE49-F238E27FC236}">
                <a16:creationId xmlns:a16="http://schemas.microsoft.com/office/drawing/2014/main" id="{C4F9D0F6-DE6A-44A3-9D9E-A53D0C229248}"/>
              </a:ext>
            </a:extLst>
          </p:cNvPr>
          <p:cNvSpPr>
            <a:spLocks noGrp="1"/>
          </p:cNvSpPr>
          <p:nvPr>
            <p:ph type="pic" sz="quarter" idx="15"/>
          </p:nvPr>
        </p:nvSpPr>
        <p:spPr>
          <a:xfrm>
            <a:off x="4234997" y="4574265"/>
            <a:ext cx="5074516" cy="2298983"/>
          </a:xfrm>
          <a:custGeom>
            <a:avLst/>
            <a:gdLst>
              <a:gd name="connsiteX0" fmla="*/ 3034176 w 5074516"/>
              <a:gd name="connsiteY0" fmla="*/ 0 h 2298983"/>
              <a:gd name="connsiteX1" fmla="*/ 5074516 w 5074516"/>
              <a:gd name="connsiteY1" fmla="*/ 2298983 h 2298983"/>
              <a:gd name="connsiteX2" fmla="*/ 0 w 5074516"/>
              <a:gd name="connsiteY2" fmla="*/ 2298983 h 2298983"/>
            </a:gdLst>
            <a:ahLst/>
            <a:cxnLst>
              <a:cxn ang="0">
                <a:pos x="connsiteX0" y="connsiteY0"/>
              </a:cxn>
              <a:cxn ang="0">
                <a:pos x="connsiteX1" y="connsiteY1"/>
              </a:cxn>
              <a:cxn ang="0">
                <a:pos x="connsiteX2" y="connsiteY2"/>
              </a:cxn>
            </a:cxnLst>
            <a:rect l="l" t="t" r="r" b="b"/>
            <a:pathLst>
              <a:path w="5074516" h="2298983">
                <a:moveTo>
                  <a:pt x="3034176" y="0"/>
                </a:moveTo>
                <a:lnTo>
                  <a:pt x="5074516" y="2298983"/>
                </a:lnTo>
                <a:lnTo>
                  <a:pt x="0" y="2298983"/>
                </a:lnTo>
                <a:close/>
              </a:path>
            </a:pathLst>
          </a:custGeom>
          <a:solidFill>
            <a:schemeClr val="accent2"/>
          </a:solidFill>
        </p:spPr>
        <p:txBody>
          <a:bodyPr wrap="square">
            <a:noAutofit/>
          </a:bodyPr>
          <a:lstStyle/>
          <a:p>
            <a:r>
              <a:rPr lang="en-US" dirty="0"/>
              <a:t>Click icon to add picture</a:t>
            </a:r>
          </a:p>
        </p:txBody>
      </p:sp>
      <p:sp>
        <p:nvSpPr>
          <p:cNvPr id="5" name="Title 4">
            <a:extLst>
              <a:ext uri="{FF2B5EF4-FFF2-40B4-BE49-F238E27FC236}">
                <a16:creationId xmlns:a16="http://schemas.microsoft.com/office/drawing/2014/main" id="{9FEE8AE0-4188-4CB6-8BFB-70E163ED7FA5}"/>
              </a:ext>
            </a:extLst>
          </p:cNvPr>
          <p:cNvSpPr>
            <a:spLocks noGrp="1"/>
          </p:cNvSpPr>
          <p:nvPr>
            <p:ph type="title"/>
          </p:nvPr>
        </p:nvSpPr>
        <p:spPr>
          <a:xfrm>
            <a:off x="969264" y="2679192"/>
            <a:ext cx="4946904" cy="3273552"/>
          </a:xfrm>
        </p:spPr>
        <p:txBody>
          <a:bodyPr>
            <a:normAutofit/>
          </a:bodyPr>
          <a:lstStyle>
            <a:lvl1pPr>
              <a:defRPr sz="4400"/>
            </a:lvl1pPr>
          </a:lstStyle>
          <a:p>
            <a:r>
              <a:rPr lang="en-US"/>
              <a:t>Click to edit Master title style</a:t>
            </a:r>
          </a:p>
        </p:txBody>
      </p:sp>
    </p:spTree>
    <p:extLst>
      <p:ext uri="{BB962C8B-B14F-4D97-AF65-F5344CB8AC3E}">
        <p14:creationId xmlns:p14="http://schemas.microsoft.com/office/powerpoint/2010/main" val="1329810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Title and Content Ch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4024312"/>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362648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1143000" y="2009775"/>
            <a:ext cx="9906000" cy="2649690"/>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4905910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r>
              <a:rPr lang="en-US" dirty="0"/>
              <a:t>2/7/20XX</a:t>
            </a:r>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r>
              <a:rPr lang="en-US" dirty="0"/>
              <a:t>Sample Footer Text</a:t>
            </a:r>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pPr/>
              <a:t>‹#›</a:t>
            </a:fld>
            <a:endParaRPr lang="en-US" dirty="0"/>
          </a:p>
        </p:txBody>
      </p:sp>
      <p:sp>
        <p:nvSpPr>
          <p:cNvPr id="6" name="Rectangle 23">
            <a:extLst>
              <a:ext uri="{FF2B5EF4-FFF2-40B4-BE49-F238E27FC236}">
                <a16:creationId xmlns:a16="http://schemas.microsoft.com/office/drawing/2014/main" id="{08BDEDEF-6AC9-4ADF-B6AE-83CC82D2A7B7}"/>
              </a:ext>
              <a:ext uri="{C183D7F6-B498-43B3-948B-1728B52AA6E4}">
                <adec:decorative xmlns:adec="http://schemas.microsoft.com/office/drawing/2017/decorative" val="1"/>
              </a:ext>
            </a:extLst>
          </p:cNvPr>
          <p:cNvSpPr/>
          <p:nvPr userDrawn="1"/>
        </p:nvSpPr>
        <p:spPr>
          <a:xfrm rot="10800000">
            <a:off x="0" y="-5979"/>
            <a:ext cx="5111086" cy="6877626"/>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702995 w 6699211"/>
              <a:gd name="connsiteY0" fmla="*/ 56139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56139 h 6857998"/>
              <a:gd name="connsiteX0" fmla="*/ 2702995 w 6699211"/>
              <a:gd name="connsiteY0" fmla="*/ 29135 h 6830994"/>
              <a:gd name="connsiteX1" fmla="*/ 6681322 w 6699211"/>
              <a:gd name="connsiteY1" fmla="*/ 0 h 6830994"/>
              <a:gd name="connsiteX2" fmla="*/ 6699211 w 6699211"/>
              <a:gd name="connsiteY2" fmla="*/ 6830994 h 6830994"/>
              <a:gd name="connsiteX3" fmla="*/ 0 w 6699211"/>
              <a:gd name="connsiteY3" fmla="*/ 6817346 h 6830994"/>
              <a:gd name="connsiteX4" fmla="*/ 2702995 w 6699211"/>
              <a:gd name="connsiteY4" fmla="*/ 29135 h 6830994"/>
              <a:gd name="connsiteX0" fmla="*/ 2702995 w 6699211"/>
              <a:gd name="connsiteY0" fmla="*/ 2131 h 6803990"/>
              <a:gd name="connsiteX1" fmla="*/ 6699211 w 6699211"/>
              <a:gd name="connsiteY1" fmla="*/ 0 h 6803990"/>
              <a:gd name="connsiteX2" fmla="*/ 6699211 w 6699211"/>
              <a:gd name="connsiteY2" fmla="*/ 6803990 h 6803990"/>
              <a:gd name="connsiteX3" fmla="*/ 0 w 6699211"/>
              <a:gd name="connsiteY3" fmla="*/ 6790342 h 6803990"/>
              <a:gd name="connsiteX4" fmla="*/ 2702995 w 6699211"/>
              <a:gd name="connsiteY4" fmla="*/ 2131 h 68039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99211" h="6803990">
                <a:moveTo>
                  <a:pt x="2702995" y="2131"/>
                </a:moveTo>
                <a:lnTo>
                  <a:pt x="6699211" y="0"/>
                </a:lnTo>
                <a:lnTo>
                  <a:pt x="6699211" y="6803990"/>
                </a:lnTo>
                <a:lnTo>
                  <a:pt x="0" y="6790342"/>
                </a:lnTo>
                <a:lnTo>
                  <a:pt x="2702995" y="2131"/>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AC0CB336-8515-4565-B747-B4EA83B435BD}"/>
              </a:ext>
            </a:extLst>
          </p:cNvPr>
          <p:cNvSpPr>
            <a:spLocks noGrp="1"/>
          </p:cNvSpPr>
          <p:nvPr>
            <p:ph type="title"/>
          </p:nvPr>
        </p:nvSpPr>
        <p:spPr>
          <a:xfrm>
            <a:off x="716280" y="680485"/>
            <a:ext cx="3393440" cy="2748515"/>
          </a:xfrm>
        </p:spPr>
        <p:txBody>
          <a:bodyPr anchor="t"/>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064F675D-D792-42C0-8961-D2D1D79CDAEB}"/>
              </a:ext>
              <a:ext uri="{C183D7F6-B498-43B3-948B-1728B52AA6E4}">
                <adec:decorative xmlns:adec="http://schemas.microsoft.com/office/drawing/2017/decorative" val="1"/>
              </a:ext>
            </a:extLst>
          </p:cNvPr>
          <p:cNvCxnSpPr>
            <a:cxnSpLocks/>
          </p:cNvCxnSpPr>
          <p:nvPr userDrawn="1"/>
        </p:nvCxnSpPr>
        <p:spPr>
          <a:xfrm flipH="1" flipV="1">
            <a:off x="0" y="5329451"/>
            <a:ext cx="6096000" cy="152854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06D2EC4D-FD33-4925-B0A8-68C9818DB8E2}"/>
              </a:ext>
            </a:extLst>
          </p:cNvPr>
          <p:cNvSpPr>
            <a:spLocks noGrp="1"/>
          </p:cNvSpPr>
          <p:nvPr>
            <p:ph idx="1"/>
          </p:nvPr>
        </p:nvSpPr>
        <p:spPr>
          <a:xfrm>
            <a:off x="5175678" y="533399"/>
            <a:ext cx="3678762" cy="5771481"/>
          </a:xfrm>
        </p:spPr>
        <p:txBody>
          <a:bodyPr anchor="ctr">
            <a:normAutofit/>
          </a:bodyPr>
          <a:lstStyle/>
          <a:p>
            <a:pPr lvl="0"/>
            <a:r>
              <a:rPr lang="en-US"/>
              <a:t>Click to edit Master text styles</a:t>
            </a:r>
          </a:p>
        </p:txBody>
      </p:sp>
      <p:sp>
        <p:nvSpPr>
          <p:cNvPr id="14" name="Picture Placeholder 13">
            <a:extLst>
              <a:ext uri="{FF2B5EF4-FFF2-40B4-BE49-F238E27FC236}">
                <a16:creationId xmlns:a16="http://schemas.microsoft.com/office/drawing/2014/main" id="{FC7C9F55-A39F-4FB9-BEAD-745EA3E0A22E}"/>
              </a:ext>
            </a:extLst>
          </p:cNvPr>
          <p:cNvSpPr>
            <a:spLocks noGrp="1"/>
          </p:cNvSpPr>
          <p:nvPr>
            <p:ph type="pic" sz="quarter" idx="13"/>
          </p:nvPr>
        </p:nvSpPr>
        <p:spPr>
          <a:xfrm>
            <a:off x="9531096" y="0"/>
            <a:ext cx="2660904" cy="2322576"/>
          </a:xfrm>
          <a:solidFill>
            <a:schemeClr val="accent2"/>
          </a:solidFill>
        </p:spPr>
        <p:txBody>
          <a:bodyPr/>
          <a:lstStyle/>
          <a:p>
            <a:r>
              <a:rPr lang="en-US" dirty="0"/>
              <a:t>Click icon to add picture</a:t>
            </a:r>
          </a:p>
        </p:txBody>
      </p:sp>
      <p:sp>
        <p:nvSpPr>
          <p:cNvPr id="15" name="Picture Placeholder 13">
            <a:extLst>
              <a:ext uri="{FF2B5EF4-FFF2-40B4-BE49-F238E27FC236}">
                <a16:creationId xmlns:a16="http://schemas.microsoft.com/office/drawing/2014/main" id="{A480833B-6513-44B8-B08A-6FCB3911FEC8}"/>
              </a:ext>
            </a:extLst>
          </p:cNvPr>
          <p:cNvSpPr>
            <a:spLocks noGrp="1"/>
          </p:cNvSpPr>
          <p:nvPr>
            <p:ph type="pic" sz="quarter" idx="14"/>
          </p:nvPr>
        </p:nvSpPr>
        <p:spPr>
          <a:xfrm>
            <a:off x="9531096" y="2324100"/>
            <a:ext cx="2660904" cy="2322576"/>
          </a:xfrm>
          <a:solidFill>
            <a:schemeClr val="accent2"/>
          </a:solidFill>
        </p:spPr>
        <p:txBody>
          <a:bodyPr/>
          <a:lstStyle/>
          <a:p>
            <a:r>
              <a:rPr lang="en-US" dirty="0"/>
              <a:t>Click icon to add picture</a:t>
            </a:r>
          </a:p>
        </p:txBody>
      </p:sp>
      <p:sp>
        <p:nvSpPr>
          <p:cNvPr id="16" name="Picture Placeholder 13">
            <a:extLst>
              <a:ext uri="{FF2B5EF4-FFF2-40B4-BE49-F238E27FC236}">
                <a16:creationId xmlns:a16="http://schemas.microsoft.com/office/drawing/2014/main" id="{3BCCF25F-1246-4BAE-BAA2-FB33719CF555}"/>
              </a:ext>
            </a:extLst>
          </p:cNvPr>
          <p:cNvSpPr>
            <a:spLocks noGrp="1"/>
          </p:cNvSpPr>
          <p:nvPr>
            <p:ph type="pic" sz="quarter" idx="15"/>
          </p:nvPr>
        </p:nvSpPr>
        <p:spPr>
          <a:xfrm>
            <a:off x="9531096" y="4535424"/>
            <a:ext cx="2660904" cy="2322576"/>
          </a:xfrm>
          <a:solidFill>
            <a:schemeClr val="accent2"/>
          </a:solidFill>
        </p:spPr>
        <p:txBody>
          <a:bodyPr/>
          <a:lstStyle/>
          <a:p>
            <a:r>
              <a:rPr lang="en-US" dirty="0"/>
              <a:t>Click icon to add picture</a:t>
            </a:r>
          </a:p>
        </p:txBody>
      </p:sp>
    </p:spTree>
    <p:extLst>
      <p:ext uri="{BB962C8B-B14F-4D97-AF65-F5344CB8AC3E}">
        <p14:creationId xmlns:p14="http://schemas.microsoft.com/office/powerpoint/2010/main" val="267054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normAutofit/>
          </a:bodyPr>
          <a:lstStyle>
            <a:lvl1pPr>
              <a:defRPr sz="4400"/>
            </a:lvl1pPr>
          </a:lstStyle>
          <a:p>
            <a:r>
              <a:rPr lang="en-US"/>
              <a:t>Click to edit Master title style</a:t>
            </a:r>
          </a:p>
        </p:txBody>
      </p:sp>
      <p:sp>
        <p:nvSpPr>
          <p:cNvPr id="50" name="Picture Placeholder 49">
            <a:extLst>
              <a:ext uri="{FF2B5EF4-FFF2-40B4-BE49-F238E27FC236}">
                <a16:creationId xmlns:a16="http://schemas.microsoft.com/office/drawing/2014/main" id="{5496CA69-F288-4538-974D-9A68581F4941}"/>
              </a:ext>
            </a:extLst>
          </p:cNvPr>
          <p:cNvSpPr>
            <a:spLocks noGrp="1"/>
          </p:cNvSpPr>
          <p:nvPr>
            <p:ph type="pic" sz="quarter" idx="20"/>
          </p:nvPr>
        </p:nvSpPr>
        <p:spPr>
          <a:xfrm>
            <a:off x="1143000" y="2350008"/>
            <a:ext cx="1965960" cy="1801368"/>
          </a:xfrm>
          <a:solidFill>
            <a:schemeClr val="accent2"/>
          </a:solidFill>
        </p:spPr>
        <p:txBody>
          <a:bodyPr/>
          <a:lstStyle/>
          <a:p>
            <a:r>
              <a:rPr lang="en-US" dirty="0"/>
              <a:t>Click icon to add picture</a:t>
            </a:r>
          </a:p>
        </p:txBody>
      </p:sp>
      <p:sp>
        <p:nvSpPr>
          <p:cNvPr id="39" name="Text Placeholder 2">
            <a:extLst>
              <a:ext uri="{FF2B5EF4-FFF2-40B4-BE49-F238E27FC236}">
                <a16:creationId xmlns:a16="http://schemas.microsoft.com/office/drawing/2014/main" id="{1F7CBA7A-8076-4743-AD9E-CB0B2B1D1856}"/>
              </a:ext>
            </a:extLst>
          </p:cNvPr>
          <p:cNvSpPr>
            <a:spLocks noGrp="1"/>
          </p:cNvSpPr>
          <p:nvPr>
            <p:ph type="body" idx="1" hasCustomPrompt="1"/>
          </p:nvPr>
        </p:nvSpPr>
        <p:spPr>
          <a:xfrm>
            <a:off x="1145421" y="4319521"/>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2" name="Text Placeholder 2">
            <a:extLst>
              <a:ext uri="{FF2B5EF4-FFF2-40B4-BE49-F238E27FC236}">
                <a16:creationId xmlns:a16="http://schemas.microsoft.com/office/drawing/2014/main" id="{8B03D9A7-85A7-4570-ADAF-E43C05B52D00}"/>
              </a:ext>
            </a:extLst>
          </p:cNvPr>
          <p:cNvSpPr>
            <a:spLocks noGrp="1"/>
          </p:cNvSpPr>
          <p:nvPr>
            <p:ph type="body" idx="13" hasCustomPrompt="1"/>
          </p:nvPr>
        </p:nvSpPr>
        <p:spPr>
          <a:xfrm>
            <a:off x="1143000" y="4761768"/>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1" name="Picture Placeholder 49">
            <a:extLst>
              <a:ext uri="{FF2B5EF4-FFF2-40B4-BE49-F238E27FC236}">
                <a16:creationId xmlns:a16="http://schemas.microsoft.com/office/drawing/2014/main" id="{ADF2F19D-7D9A-47B3-8711-A71F034693FE}"/>
              </a:ext>
            </a:extLst>
          </p:cNvPr>
          <p:cNvSpPr>
            <a:spLocks noGrp="1"/>
          </p:cNvSpPr>
          <p:nvPr>
            <p:ph type="pic" sz="quarter" idx="21"/>
          </p:nvPr>
        </p:nvSpPr>
        <p:spPr>
          <a:xfrm>
            <a:off x="3784636" y="2350008"/>
            <a:ext cx="1965960" cy="1801368"/>
          </a:xfrm>
          <a:solidFill>
            <a:schemeClr val="accent2"/>
          </a:solidFill>
        </p:spPr>
        <p:txBody>
          <a:bodyPr/>
          <a:lstStyle/>
          <a:p>
            <a:r>
              <a:rPr lang="en-US" dirty="0"/>
              <a:t>Click icon to add picture</a:t>
            </a:r>
          </a:p>
        </p:txBody>
      </p:sp>
      <p:sp>
        <p:nvSpPr>
          <p:cNvPr id="43" name="Text Placeholder 2">
            <a:extLst>
              <a:ext uri="{FF2B5EF4-FFF2-40B4-BE49-F238E27FC236}">
                <a16:creationId xmlns:a16="http://schemas.microsoft.com/office/drawing/2014/main" id="{790A904C-841C-438E-BD4B-C18FC28CBD03}"/>
              </a:ext>
            </a:extLst>
          </p:cNvPr>
          <p:cNvSpPr>
            <a:spLocks noGrp="1"/>
          </p:cNvSpPr>
          <p:nvPr>
            <p:ph type="body" idx="14" hasCustomPrompt="1"/>
          </p:nvPr>
        </p:nvSpPr>
        <p:spPr>
          <a:xfrm>
            <a:off x="3789781"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4" name="Text Placeholder 2">
            <a:extLst>
              <a:ext uri="{FF2B5EF4-FFF2-40B4-BE49-F238E27FC236}">
                <a16:creationId xmlns:a16="http://schemas.microsoft.com/office/drawing/2014/main" id="{611759C1-BECA-460C-916A-079B29E05C36}"/>
              </a:ext>
            </a:extLst>
          </p:cNvPr>
          <p:cNvSpPr>
            <a:spLocks noGrp="1"/>
          </p:cNvSpPr>
          <p:nvPr>
            <p:ph type="body" idx="15" hasCustomPrompt="1"/>
          </p:nvPr>
        </p:nvSpPr>
        <p:spPr>
          <a:xfrm>
            <a:off x="3787360"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2" name="Picture Placeholder 49">
            <a:extLst>
              <a:ext uri="{FF2B5EF4-FFF2-40B4-BE49-F238E27FC236}">
                <a16:creationId xmlns:a16="http://schemas.microsoft.com/office/drawing/2014/main" id="{4519A595-9DA0-413B-A1E1-B0F059132DD1}"/>
              </a:ext>
            </a:extLst>
          </p:cNvPr>
          <p:cNvSpPr>
            <a:spLocks noGrp="1"/>
          </p:cNvSpPr>
          <p:nvPr>
            <p:ph type="pic" sz="quarter" idx="22"/>
          </p:nvPr>
        </p:nvSpPr>
        <p:spPr>
          <a:xfrm>
            <a:off x="6437376" y="2350008"/>
            <a:ext cx="1965960" cy="1801368"/>
          </a:xfrm>
          <a:solidFill>
            <a:schemeClr val="accent2"/>
          </a:solidFill>
        </p:spPr>
        <p:txBody>
          <a:bodyPr/>
          <a:lstStyle/>
          <a:p>
            <a:r>
              <a:rPr lang="en-US" dirty="0"/>
              <a:t>Click icon to add picture</a:t>
            </a:r>
          </a:p>
        </p:txBody>
      </p:sp>
      <p:sp>
        <p:nvSpPr>
          <p:cNvPr id="45" name="Text Placeholder 2">
            <a:extLst>
              <a:ext uri="{FF2B5EF4-FFF2-40B4-BE49-F238E27FC236}">
                <a16:creationId xmlns:a16="http://schemas.microsoft.com/office/drawing/2014/main" id="{C20274DC-5128-46D8-9229-02288D264936}"/>
              </a:ext>
            </a:extLst>
          </p:cNvPr>
          <p:cNvSpPr>
            <a:spLocks noGrp="1"/>
          </p:cNvSpPr>
          <p:nvPr>
            <p:ph type="body" idx="16" hasCustomPrompt="1"/>
          </p:nvPr>
        </p:nvSpPr>
        <p:spPr>
          <a:xfrm>
            <a:off x="6441406"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6" name="Text Placeholder 2">
            <a:extLst>
              <a:ext uri="{FF2B5EF4-FFF2-40B4-BE49-F238E27FC236}">
                <a16:creationId xmlns:a16="http://schemas.microsoft.com/office/drawing/2014/main" id="{6F92FD73-9CD4-4AB0-8DEF-B9D7B1C5904D}"/>
              </a:ext>
            </a:extLst>
          </p:cNvPr>
          <p:cNvSpPr>
            <a:spLocks noGrp="1"/>
          </p:cNvSpPr>
          <p:nvPr>
            <p:ph type="body" idx="17" hasCustomPrompt="1"/>
          </p:nvPr>
        </p:nvSpPr>
        <p:spPr>
          <a:xfrm>
            <a:off x="6438985"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53" name="Picture Placeholder 49">
            <a:extLst>
              <a:ext uri="{FF2B5EF4-FFF2-40B4-BE49-F238E27FC236}">
                <a16:creationId xmlns:a16="http://schemas.microsoft.com/office/drawing/2014/main" id="{ECF2CB24-2F78-42B5-BEC0-904245F37452}"/>
              </a:ext>
            </a:extLst>
          </p:cNvPr>
          <p:cNvSpPr>
            <a:spLocks noGrp="1"/>
          </p:cNvSpPr>
          <p:nvPr>
            <p:ph type="pic" sz="quarter" idx="23"/>
          </p:nvPr>
        </p:nvSpPr>
        <p:spPr>
          <a:xfrm>
            <a:off x="9089136" y="2350008"/>
            <a:ext cx="1965960" cy="1801368"/>
          </a:xfrm>
          <a:solidFill>
            <a:schemeClr val="accent2"/>
          </a:solidFill>
        </p:spPr>
        <p:txBody>
          <a:bodyPr/>
          <a:lstStyle/>
          <a:p>
            <a:r>
              <a:rPr lang="en-US" dirty="0"/>
              <a:t>Click icon to add picture</a:t>
            </a:r>
          </a:p>
        </p:txBody>
      </p:sp>
      <p:sp>
        <p:nvSpPr>
          <p:cNvPr id="47" name="Text Placeholder 2">
            <a:extLst>
              <a:ext uri="{FF2B5EF4-FFF2-40B4-BE49-F238E27FC236}">
                <a16:creationId xmlns:a16="http://schemas.microsoft.com/office/drawing/2014/main" id="{E099301F-F262-4EB4-9AAA-D10A9CF42DCF}"/>
              </a:ext>
            </a:extLst>
          </p:cNvPr>
          <p:cNvSpPr>
            <a:spLocks noGrp="1"/>
          </p:cNvSpPr>
          <p:nvPr>
            <p:ph type="body" idx="18" hasCustomPrompt="1"/>
          </p:nvPr>
        </p:nvSpPr>
        <p:spPr>
          <a:xfrm>
            <a:off x="9090610" y="4319520"/>
            <a:ext cx="1963236" cy="365760"/>
          </a:xfrm>
        </p:spPr>
        <p:txBody>
          <a:bodyPr>
            <a:noAutofit/>
          </a:bodyPr>
          <a:lstStyle>
            <a:lvl1pPr marL="0" indent="0">
              <a:buNone/>
              <a:defRPr sz="2000" b="1">
                <a:solidFill>
                  <a:schemeClr val="tx1">
                    <a:lumMod val="85000"/>
                    <a:lumOff val="15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Name</a:t>
            </a:r>
          </a:p>
        </p:txBody>
      </p:sp>
      <p:sp>
        <p:nvSpPr>
          <p:cNvPr id="48" name="Text Placeholder 2">
            <a:extLst>
              <a:ext uri="{FF2B5EF4-FFF2-40B4-BE49-F238E27FC236}">
                <a16:creationId xmlns:a16="http://schemas.microsoft.com/office/drawing/2014/main" id="{BD5BC820-7DAB-4C8E-A7E4-A885BBE9AB8E}"/>
              </a:ext>
            </a:extLst>
          </p:cNvPr>
          <p:cNvSpPr>
            <a:spLocks noGrp="1"/>
          </p:cNvSpPr>
          <p:nvPr>
            <p:ph type="body" idx="19" hasCustomPrompt="1"/>
          </p:nvPr>
        </p:nvSpPr>
        <p:spPr>
          <a:xfrm>
            <a:off x="9088189" y="4761767"/>
            <a:ext cx="1963236" cy="741904"/>
          </a:xfrm>
        </p:spPr>
        <p:txBody>
          <a:bodyPr>
            <a:noAutofit/>
          </a:bodyPr>
          <a:lstStyle>
            <a:lvl1pPr marL="0" indent="0">
              <a:buNone/>
              <a:defRPr sz="2000">
                <a:solidFill>
                  <a:schemeClr val="tx1">
                    <a:lumMod val="50000"/>
                    <a:lumOff val="50000"/>
                  </a:schemeClr>
                </a:solidFill>
                <a:latin typeface="+mj-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Title</a:t>
            </a:r>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r>
              <a:rPr lang="en-US" dirty="0"/>
              <a:t>Sample Footer Text</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r>
              <a:rPr lang="en-US" dirty="0"/>
              <a:t>2/7/20XX</a:t>
            </a:r>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1728327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itle and Content Timelin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a:xfrm>
            <a:off x="838200" y="1825625"/>
            <a:ext cx="10692810" cy="4351338"/>
          </a:xfrm>
        </p:spPr>
        <p:txBody>
          <a:bodyPr/>
          <a:lstStyle>
            <a:lvl1pPr>
              <a:lnSpc>
                <a:spcPct val="100000"/>
              </a:lnSpc>
              <a:buNone/>
              <a:defRPr/>
            </a:lvl1pPr>
            <a:lvl2pPr>
              <a:lnSpc>
                <a:spcPct val="100000"/>
              </a:lnSpc>
              <a:buNone/>
              <a:defRPr/>
            </a:lvl2pPr>
            <a:lvl3pPr>
              <a:lnSpc>
                <a:spcPct val="100000"/>
              </a:lnSpc>
              <a:buNone/>
              <a:defRPr/>
            </a:lvl3pPr>
            <a:lvl4pPr>
              <a:lnSpc>
                <a:spcPct val="100000"/>
              </a:lnSpc>
              <a:buNone/>
              <a:defRPr/>
            </a:lvl4pPr>
            <a:lvl5pPr>
              <a:lnSpc>
                <a:spcPct val="100000"/>
              </a:lnSpc>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normAutofit/>
          </a:bodyPr>
          <a:lstStyle>
            <a:lvl1pPr>
              <a:defRPr sz="4400"/>
            </a:lvl1p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r>
              <a:rPr lang="en-US" dirty="0"/>
              <a:t>Sample Footer Text</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r>
              <a:rPr lang="en-US" dirty="0"/>
              <a:t>2/7/20XX</a:t>
            </a:r>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227621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r>
              <a:rPr lang="en-US" dirty="0"/>
              <a:t>2/7/20XX</a:t>
            </a:r>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r>
              <a:rPr lang="en-US" dirty="0"/>
              <a:t>Sample Footer Text</a:t>
            </a:r>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pPr/>
              <a:t>‹#›</a:t>
            </a:fld>
            <a:endParaRPr lang="en-US" dirty="0"/>
          </a:p>
        </p:txBody>
      </p:sp>
    </p:spTree>
    <p:extLst>
      <p:ext uri="{BB962C8B-B14F-4D97-AF65-F5344CB8AC3E}">
        <p14:creationId xmlns:p14="http://schemas.microsoft.com/office/powerpoint/2010/main" val="9060365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6" r:id="rId3"/>
    <p:sldLayoutId id="2147483675" r:id="rId4"/>
    <p:sldLayoutId id="2147483686" r:id="rId5"/>
    <p:sldLayoutId id="2147483662" r:id="rId6"/>
    <p:sldLayoutId id="2147483679" r:id="rId7"/>
    <p:sldLayoutId id="2147483682" r:id="rId8"/>
    <p:sldLayoutId id="2147483687" r:id="rId9"/>
    <p:sldLayoutId id="2147483665" r:id="rId10"/>
    <p:sldLayoutId id="2147483683" r:id="rId11"/>
    <p:sldLayoutId id="2147483677" r:id="rId12"/>
    <p:sldLayoutId id="2147483678" r:id="rId13"/>
    <p:sldLayoutId id="2147483684" r:id="rId14"/>
    <p:sldLayoutId id="2147483661" r:id="rId15"/>
    <p:sldLayoutId id="2147483663" r:id="rId16"/>
    <p:sldLayoutId id="2147483664" r:id="rId17"/>
    <p:sldLayoutId id="2147483666" r:id="rId18"/>
    <p:sldLayoutId id="2147483667" r:id="rId19"/>
    <p:sldLayoutId id="2147483685" r:id="rId20"/>
    <p:sldLayoutId id="2147483668" r:id="rId21"/>
    <p:sldLayoutId id="2147483669" r:id="rId22"/>
    <p:sldLayoutId id="2147483688" r:id="rId23"/>
  </p:sldLayoutIdLst>
  <p:hf hdr="0"/>
  <p:txStyles>
    <p:titleStyle>
      <a:lvl1pPr algn="l" defTabSz="914400" rtl="0" eaLnBrk="1" latinLnBrk="0" hangingPunct="1">
        <a:lnSpc>
          <a:spcPct val="90000"/>
        </a:lnSpc>
        <a:spcBef>
          <a:spcPct val="0"/>
        </a:spcBef>
        <a:buNone/>
        <a:defRPr sz="32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336">
          <p15:clr>
            <a:srgbClr val="F26B43"/>
          </p15:clr>
        </p15:guide>
        <p15:guide id="4" orient="horz" pos="3984">
          <p15:clr>
            <a:srgbClr val="F26B43"/>
          </p15:clr>
        </p15:guide>
        <p15:guide id="5" pos="336">
          <p15:clr>
            <a:srgbClr val="F26B43"/>
          </p15:clr>
        </p15:guide>
        <p15:guide id="6" pos="7344">
          <p15:clr>
            <a:srgbClr val="F26B43"/>
          </p15:clr>
        </p15:guide>
        <p15:guide id="7" pos="720">
          <p15:clr>
            <a:srgbClr val="F26B43"/>
          </p15:clr>
        </p15:guide>
        <p15:guide id="8" pos="696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22.jpeg"/><Relationship Id="rId1" Type="http://schemas.openxmlformats.org/officeDocument/2006/relationships/slideLayout" Target="../slideLayouts/slideLayout20.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27.png"/><Relationship Id="rId1" Type="http://schemas.openxmlformats.org/officeDocument/2006/relationships/slideLayout" Target="../slideLayouts/slideLayout2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29.png"/><Relationship Id="rId1" Type="http://schemas.openxmlformats.org/officeDocument/2006/relationships/slideLayout" Target="../slideLayouts/slideLayout2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xml"/></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28.png"/><Relationship Id="rId1" Type="http://schemas.openxmlformats.org/officeDocument/2006/relationships/slideLayout" Target="../slideLayouts/slideLayout2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 Id="rId5" Type="http://schemas.openxmlformats.org/officeDocument/2006/relationships/image" Target="../media/image41.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2.xml"/><Relationship Id="rId5" Type="http://schemas.openxmlformats.org/officeDocument/2006/relationships/image" Target="../media/image41.jpeg"/><Relationship Id="rId4" Type="http://schemas.openxmlformats.org/officeDocument/2006/relationships/image" Target="../media/image4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3.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3.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3.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3.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3.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3.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3.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3.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3.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3.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3.xml"/><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3.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3.xml"/><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2" Type="http://schemas.openxmlformats.org/officeDocument/2006/relationships/hyperlink" Target="https://www.kaggle.com/datasets/jessemostipak/hotel-booking-demand?resource=download" TargetMode="External"/><Relationship Id="rId1" Type="http://schemas.openxmlformats.org/officeDocument/2006/relationships/slideLayout" Target="../slideLayouts/slideLayout23.xml"/></Relationships>
</file>

<file path=ppt/slides/_rels/slide54.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low angle view of buildings in a city">
            <a:extLst>
              <a:ext uri="{FF2B5EF4-FFF2-40B4-BE49-F238E27FC236}">
                <a16:creationId xmlns:a16="http://schemas.microsoft.com/office/drawing/2014/main" id="{3CF2725B-8BAD-4651-8A3F-80E73387133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2623279" y="0"/>
            <a:ext cx="9568721" cy="6858000"/>
          </a:xfrm>
        </p:spPr>
      </p:pic>
      <p:sp>
        <p:nvSpPr>
          <p:cNvPr id="2" name="Title 1">
            <a:extLst>
              <a:ext uri="{FF2B5EF4-FFF2-40B4-BE49-F238E27FC236}">
                <a16:creationId xmlns:a16="http://schemas.microsoft.com/office/drawing/2014/main" id="{D9B36C10-A9EA-414E-B3D3-09BAD9FA950D}"/>
              </a:ext>
            </a:extLst>
          </p:cNvPr>
          <p:cNvSpPr>
            <a:spLocks noGrp="1"/>
          </p:cNvSpPr>
          <p:nvPr>
            <p:ph type="title"/>
          </p:nvPr>
        </p:nvSpPr>
        <p:spPr>
          <a:xfrm>
            <a:off x="520697" y="1040001"/>
            <a:ext cx="3014073" cy="2617599"/>
          </a:xfrm>
        </p:spPr>
        <p:txBody>
          <a:bodyPr>
            <a:normAutofit/>
          </a:bodyPr>
          <a:lstStyle/>
          <a:p>
            <a:r>
              <a:rPr lang="en-US" sz="4000" b="1" dirty="0"/>
              <a:t>Hotel Booking Demands </a:t>
            </a:r>
          </a:p>
        </p:txBody>
      </p:sp>
    </p:spTree>
    <p:extLst>
      <p:ext uri="{BB962C8B-B14F-4D97-AF65-F5344CB8AC3E}">
        <p14:creationId xmlns:p14="http://schemas.microsoft.com/office/powerpoint/2010/main" val="1709638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6" name="Straight Connector 45">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60" name="Rectangle 59">
            <a:extLst>
              <a:ext uri="{FF2B5EF4-FFF2-40B4-BE49-F238E27FC236}">
                <a16:creationId xmlns:a16="http://schemas.microsoft.com/office/drawing/2014/main" id="{2B78D151-52A1-46B3-8374-570DA802E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42999" y="648586"/>
            <a:ext cx="5197245" cy="1456660"/>
          </a:xfrm>
        </p:spPr>
        <p:txBody>
          <a:bodyPr vert="horz" lIns="91440" tIns="45720" rIns="91440" bIns="45720" rtlCol="0" anchor="ctr">
            <a:normAutofit/>
          </a:bodyPr>
          <a:lstStyle/>
          <a:p>
            <a:r>
              <a:rPr lang="en-US" b="1" u="sng"/>
              <a:t>Excluded columns: </a:t>
            </a:r>
          </a:p>
        </p:txBody>
      </p:sp>
      <p:sp>
        <p:nvSpPr>
          <p:cNvPr id="3" name="Content Placeholder 2"/>
          <p:cNvSpPr>
            <a:spLocks noGrp="1"/>
          </p:cNvSpPr>
          <p:nvPr>
            <p:ph idx="1"/>
          </p:nvPr>
        </p:nvSpPr>
        <p:spPr>
          <a:xfrm>
            <a:off x="1142999" y="2124189"/>
            <a:ext cx="5197245" cy="4200411"/>
          </a:xfrm>
        </p:spPr>
        <p:txBody>
          <a:bodyPr vert="horz" lIns="91440" tIns="45720" rIns="91440" bIns="45720" rtlCol="0" anchor="ctr">
            <a:normAutofit/>
          </a:bodyPr>
          <a:lstStyle/>
          <a:p>
            <a:pPr>
              <a:lnSpc>
                <a:spcPct val="90000"/>
              </a:lnSpc>
              <a:buFont typeface="Arial" panose="020B0604020202020204" pitchFamily="34" charset="0"/>
              <a:buChar char="•"/>
            </a:pPr>
            <a:r>
              <a:rPr lang="en-US" sz="1900" u="sng" dirty="0"/>
              <a:t>‘meal’ : </a:t>
            </a:r>
            <a:r>
              <a:rPr lang="en-US" sz="1900" dirty="0"/>
              <a:t>The distribution depicts the various meal plans of customers who cancel their bookings and those who don’t . And they show high correlation which is redundant information, hence we exclude this column. </a:t>
            </a:r>
          </a:p>
          <a:p>
            <a:pPr>
              <a:lnSpc>
                <a:spcPct val="90000"/>
              </a:lnSpc>
              <a:buFont typeface="Arial" panose="020B0604020202020204" pitchFamily="34" charset="0"/>
              <a:buChar char="•"/>
            </a:pPr>
            <a:r>
              <a:rPr lang="en-US" sz="1900" u="sng" dirty="0"/>
              <a:t>‘country’ : </a:t>
            </a:r>
            <a:r>
              <a:rPr lang="en-US" sz="1900" dirty="0"/>
              <a:t>It gives us the information about the country of origin of the customer, which shows similar mean and distribution for '0' and '1' booking status. So, we exclude this column.</a:t>
            </a:r>
          </a:p>
          <a:p>
            <a:pPr>
              <a:lnSpc>
                <a:spcPct val="90000"/>
              </a:lnSpc>
              <a:buFont typeface="Arial" panose="020B0604020202020204" pitchFamily="34" charset="0"/>
              <a:buChar char="•"/>
            </a:pPr>
            <a:r>
              <a:rPr lang="en-US" sz="1900" u="sng" dirty="0"/>
              <a:t>‘</a:t>
            </a:r>
            <a:r>
              <a:rPr lang="en-US" sz="1900" u="sng" dirty="0" err="1"/>
              <a:t>is_repeated_guest</a:t>
            </a:r>
            <a:r>
              <a:rPr lang="en-US" sz="1900" u="sng" dirty="0"/>
              <a:t>’ : </a:t>
            </a:r>
            <a:r>
              <a:rPr lang="en-US" sz="1900" dirty="0"/>
              <a:t>The cancellation ‘1’ has null values, means there is no relation of target variable </a:t>
            </a:r>
            <a:r>
              <a:rPr lang="en-US" sz="1900" dirty="0" err="1"/>
              <a:t>w.r.t.</a:t>
            </a:r>
            <a:r>
              <a:rPr lang="en-US" sz="1900" dirty="0"/>
              <a:t> parking space. And cancellation ‘0’ has maximum probability, so we can say 100% that there is no dependency of the car parking availability on our target variable.</a:t>
            </a:r>
          </a:p>
          <a:p>
            <a:pPr>
              <a:lnSpc>
                <a:spcPct val="90000"/>
              </a:lnSpc>
              <a:buFont typeface="Arial" panose="020B0604020202020204" pitchFamily="34" charset="0"/>
              <a:buChar char="•"/>
            </a:pPr>
            <a:endParaRPr lang="en-US" sz="1900" dirty="0"/>
          </a:p>
          <a:p>
            <a:pPr>
              <a:lnSpc>
                <a:spcPct val="90000"/>
              </a:lnSpc>
              <a:buFont typeface="Arial" panose="020B0604020202020204" pitchFamily="34" charset="0"/>
              <a:buChar char="•"/>
            </a:pPr>
            <a:endParaRPr lang="en-US" sz="1900" dirty="0"/>
          </a:p>
        </p:txBody>
      </p:sp>
      <p:sp>
        <p:nvSpPr>
          <p:cNvPr id="62" name="Rectangle 23">
            <a:extLst>
              <a:ext uri="{FF2B5EF4-FFF2-40B4-BE49-F238E27FC236}">
                <a16:creationId xmlns:a16="http://schemas.microsoft.com/office/drawing/2014/main" id="{6C745475-F6E1-4944-B2F1-A82F3444F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flipV="1">
            <a:off x="7323273" y="-18942"/>
            <a:ext cx="4868727" cy="6895884"/>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 name="connsiteX0" fmla="*/ 2023235 w 6699211"/>
              <a:gd name="connsiteY0" fmla="*/ 0 h 6869951"/>
              <a:gd name="connsiteX1" fmla="*/ 6699211 w 6699211"/>
              <a:gd name="connsiteY1" fmla="*/ 11953 h 6869951"/>
              <a:gd name="connsiteX2" fmla="*/ 6699211 w 6699211"/>
              <a:gd name="connsiteY2" fmla="*/ 6869951 h 6869951"/>
              <a:gd name="connsiteX3" fmla="*/ 0 w 6699211"/>
              <a:gd name="connsiteY3" fmla="*/ 6856303 h 6869951"/>
              <a:gd name="connsiteX4" fmla="*/ 2023235 w 6699211"/>
              <a:gd name="connsiteY4" fmla="*/ 0 h 6869951"/>
              <a:gd name="connsiteX0" fmla="*/ 2702995 w 6699211"/>
              <a:gd name="connsiteY0" fmla="*/ 42638 h 6857998"/>
              <a:gd name="connsiteX1" fmla="*/ 6699211 w 6699211"/>
              <a:gd name="connsiteY1" fmla="*/ 0 h 6857998"/>
              <a:gd name="connsiteX2" fmla="*/ 6699211 w 6699211"/>
              <a:gd name="connsiteY2" fmla="*/ 6857998 h 6857998"/>
              <a:gd name="connsiteX3" fmla="*/ 0 w 6699211"/>
              <a:gd name="connsiteY3" fmla="*/ 6844350 h 6857998"/>
              <a:gd name="connsiteX4" fmla="*/ 2702995 w 6699211"/>
              <a:gd name="connsiteY4" fmla="*/ 42638 h 6857998"/>
              <a:gd name="connsiteX0" fmla="*/ 2323794 w 6699211"/>
              <a:gd name="connsiteY0" fmla="*/ 54619 h 6857998"/>
              <a:gd name="connsiteX1" fmla="*/ 6699211 w 6699211"/>
              <a:gd name="connsiteY1" fmla="*/ 0 h 6857998"/>
              <a:gd name="connsiteX2" fmla="*/ 6699211 w 6699211"/>
              <a:gd name="connsiteY2" fmla="*/ 6857998 h 6857998"/>
              <a:gd name="connsiteX3" fmla="*/ 0 w 6699211"/>
              <a:gd name="connsiteY3" fmla="*/ 6844350 h 6857998"/>
              <a:gd name="connsiteX4" fmla="*/ 2323794 w 6699211"/>
              <a:gd name="connsiteY4" fmla="*/ 54619 h 6857998"/>
              <a:gd name="connsiteX0" fmla="*/ 2323794 w 6699211"/>
              <a:gd name="connsiteY0" fmla="*/ 18674 h 6822053"/>
              <a:gd name="connsiteX1" fmla="*/ 6699211 w 6699211"/>
              <a:gd name="connsiteY1" fmla="*/ 0 h 6822053"/>
              <a:gd name="connsiteX2" fmla="*/ 6699211 w 6699211"/>
              <a:gd name="connsiteY2" fmla="*/ 6822053 h 6822053"/>
              <a:gd name="connsiteX3" fmla="*/ 0 w 6699211"/>
              <a:gd name="connsiteY3" fmla="*/ 6808405 h 6822053"/>
              <a:gd name="connsiteX4" fmla="*/ 2323794 w 6699211"/>
              <a:gd name="connsiteY4" fmla="*/ 18674 h 6822053"/>
              <a:gd name="connsiteX0" fmla="*/ 3105369 w 7480786"/>
              <a:gd name="connsiteY0" fmla="*/ 18674 h 6822053"/>
              <a:gd name="connsiteX1" fmla="*/ 7480786 w 7480786"/>
              <a:gd name="connsiteY1" fmla="*/ 0 h 6822053"/>
              <a:gd name="connsiteX2" fmla="*/ 7480786 w 7480786"/>
              <a:gd name="connsiteY2" fmla="*/ 6822053 h 6822053"/>
              <a:gd name="connsiteX3" fmla="*/ 0 w 7480786"/>
              <a:gd name="connsiteY3" fmla="*/ 6820387 h 6822053"/>
              <a:gd name="connsiteX4" fmla="*/ 3105369 w 7480786"/>
              <a:gd name="connsiteY4" fmla="*/ 18674 h 68220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0786" h="6822053">
                <a:moveTo>
                  <a:pt x="3105369" y="18674"/>
                </a:moveTo>
                <a:lnTo>
                  <a:pt x="7480786" y="0"/>
                </a:lnTo>
                <a:lnTo>
                  <a:pt x="7480786" y="6822053"/>
                </a:lnTo>
                <a:lnTo>
                  <a:pt x="0" y="6820387"/>
                </a:lnTo>
                <a:lnTo>
                  <a:pt x="3105369" y="1867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4" name="Straight Connector 63">
            <a:extLst>
              <a:ext uri="{FF2B5EF4-FFF2-40B4-BE49-F238E27FC236}">
                <a16:creationId xmlns:a16="http://schemas.microsoft.com/office/drawing/2014/main" id="{E2F61726-9292-4844-9EBF-341051AAFDB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40256" y="0"/>
            <a:ext cx="4651744" cy="26130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72555DA-3384-6FBD-49EE-2A42B5D5DE54}"/>
              </a:ext>
            </a:extLst>
          </p:cNvPr>
          <p:cNvPicPr>
            <a:picLocks noChangeAspect="1"/>
          </p:cNvPicPr>
          <p:nvPr/>
        </p:nvPicPr>
        <p:blipFill>
          <a:blip r:embed="rId2"/>
          <a:stretch>
            <a:fillRect/>
          </a:stretch>
        </p:blipFill>
        <p:spPr>
          <a:xfrm>
            <a:off x="6289237" y="268258"/>
            <a:ext cx="2801152" cy="2759134"/>
          </a:xfrm>
          <a:prstGeom prst="rect">
            <a:avLst/>
          </a:prstGeom>
        </p:spPr>
      </p:pic>
      <p:pic>
        <p:nvPicPr>
          <p:cNvPr id="10" name="Picture 9">
            <a:extLst>
              <a:ext uri="{FF2B5EF4-FFF2-40B4-BE49-F238E27FC236}">
                <a16:creationId xmlns:a16="http://schemas.microsoft.com/office/drawing/2014/main" id="{2039B767-37EA-04C4-D494-2E9FD6FA85F5}"/>
              </a:ext>
            </a:extLst>
          </p:cNvPr>
          <p:cNvPicPr>
            <a:picLocks noChangeAspect="1"/>
          </p:cNvPicPr>
          <p:nvPr/>
        </p:nvPicPr>
        <p:blipFill>
          <a:blip r:embed="rId3"/>
          <a:stretch>
            <a:fillRect/>
          </a:stretch>
        </p:blipFill>
        <p:spPr>
          <a:xfrm>
            <a:off x="9114974" y="2730316"/>
            <a:ext cx="3077026" cy="2446235"/>
          </a:xfrm>
          <a:prstGeom prst="rect">
            <a:avLst/>
          </a:prstGeom>
        </p:spPr>
      </p:pic>
      <p:pic>
        <p:nvPicPr>
          <p:cNvPr id="8" name="Picture 7">
            <a:extLst>
              <a:ext uri="{FF2B5EF4-FFF2-40B4-BE49-F238E27FC236}">
                <a16:creationId xmlns:a16="http://schemas.microsoft.com/office/drawing/2014/main" id="{25E383FF-2070-4A60-8424-E02FB3EDCC08}"/>
              </a:ext>
            </a:extLst>
          </p:cNvPr>
          <p:cNvPicPr>
            <a:picLocks noChangeAspect="1"/>
          </p:cNvPicPr>
          <p:nvPr/>
        </p:nvPicPr>
        <p:blipFill>
          <a:blip r:embed="rId4"/>
          <a:stretch>
            <a:fillRect/>
          </a:stretch>
        </p:blipFill>
        <p:spPr>
          <a:xfrm>
            <a:off x="7323272" y="5398583"/>
            <a:ext cx="4213035" cy="1018933"/>
          </a:xfrm>
          <a:prstGeom prst="rect">
            <a:avLst/>
          </a:prstGeom>
        </p:spPr>
      </p:pic>
      <p:sp>
        <p:nvSpPr>
          <p:cNvPr id="6" name="Slide Number Placeholder 5"/>
          <p:cNvSpPr>
            <a:spLocks noGrp="1"/>
          </p:cNvSpPr>
          <p:nvPr>
            <p:ph type="sldNum" sz="quarter" idx="12"/>
          </p:nvPr>
        </p:nvSpPr>
        <p:spPr>
          <a:xfrm>
            <a:off x="11602477" y="6398878"/>
            <a:ext cx="470887" cy="365125"/>
          </a:xfrm>
        </p:spPr>
        <p:txBody>
          <a:bodyPr vert="horz" lIns="91440" tIns="45720" rIns="91440" bIns="45720" rtlCol="0" anchor="ctr">
            <a:normAutofit/>
          </a:bodyPr>
          <a:lstStyle/>
          <a:p>
            <a:pPr>
              <a:spcAft>
                <a:spcPts val="600"/>
              </a:spcAft>
            </a:pPr>
            <a:fld id="{312CC964-A50B-4C29-B4E4-2C30BB34CCF3}" type="slidenum">
              <a:rPr lang="en-US" smtClean="0"/>
              <a:pPr>
                <a:spcAft>
                  <a:spcPts val="600"/>
                </a:spcAft>
              </a:pPr>
              <a:t>10</a:t>
            </a:fld>
            <a:endParaRPr lang="en-US"/>
          </a:p>
        </p:txBody>
      </p:sp>
    </p:spTree>
    <p:extLst>
      <p:ext uri="{BB962C8B-B14F-4D97-AF65-F5344CB8AC3E}">
        <p14:creationId xmlns:p14="http://schemas.microsoft.com/office/powerpoint/2010/main" val="1734370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17" y="246793"/>
            <a:ext cx="5162265" cy="490181"/>
          </a:xfrm>
        </p:spPr>
        <p:txBody>
          <a:bodyPr>
            <a:normAutofit/>
          </a:bodyPr>
          <a:lstStyle/>
          <a:p>
            <a:r>
              <a:rPr lang="en-US" sz="2400" b="1" u="sng" dirty="0"/>
              <a:t>Final Predictor Attributes:</a:t>
            </a:r>
            <a:endParaRPr lang="en-US" sz="2400" dirty="0"/>
          </a:p>
        </p:txBody>
      </p:sp>
      <p:graphicFrame>
        <p:nvGraphicFramePr>
          <p:cNvPr id="7" name="Content Placeholder 6"/>
          <p:cNvGraphicFramePr>
            <a:graphicFrameLocks noGrp="1"/>
          </p:cNvGraphicFramePr>
          <p:nvPr>
            <p:ph idx="1"/>
          </p:nvPr>
        </p:nvGraphicFramePr>
        <p:xfrm>
          <a:off x="2060833" y="941697"/>
          <a:ext cx="6141492" cy="52816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Slide Number Placeholder 5"/>
          <p:cNvSpPr>
            <a:spLocks noGrp="1"/>
          </p:cNvSpPr>
          <p:nvPr>
            <p:ph type="sldNum" sz="quarter" idx="12"/>
          </p:nvPr>
        </p:nvSpPr>
        <p:spPr/>
        <p:txBody>
          <a:bodyPr/>
          <a:lstStyle/>
          <a:p>
            <a:fld id="{312CC964-A50B-4C29-B4E4-2C30BB34CCF3}" type="slidenum">
              <a:rPr lang="en-US" smtClean="0"/>
              <a:pPr/>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92457"/>
            <a:ext cx="5994779" cy="503829"/>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3">
            <a:schemeClr val="lt1"/>
          </a:lnRef>
          <a:fillRef idx="1">
            <a:schemeClr val="accent5"/>
          </a:fillRef>
          <a:effectRef idx="1">
            <a:schemeClr val="accent5"/>
          </a:effectRef>
          <a:fontRef idx="minor">
            <a:schemeClr val="lt1"/>
          </a:fontRef>
        </p:style>
        <p:txBody>
          <a:bodyPr>
            <a:noAutofit/>
          </a:bodyPr>
          <a:lstStyle/>
          <a:p>
            <a:br>
              <a:rPr lang="en-US" sz="2000" b="1" u="sng" dirty="0"/>
            </a:br>
            <a:r>
              <a:rPr lang="en-US" sz="2000" b="1" u="sng" dirty="0"/>
              <a:t>Findings/ Trends from Data Exploration </a:t>
            </a:r>
            <a:br>
              <a:rPr lang="en-US" sz="2000" b="1" u="sng" dirty="0"/>
            </a:br>
            <a:endParaRPr lang="en-US" sz="2000" b="1" u="sng"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12</a:t>
            </a:fld>
            <a:endParaRPr lang="en-US" dirty="0"/>
          </a:p>
        </p:txBody>
      </p:sp>
      <p:pic>
        <p:nvPicPr>
          <p:cNvPr id="7" name="Picture 6" descr="Chart, waterfall chart&#10;&#10;Description automatically generated">
            <a:extLst>
              <a:ext uri="{FF2B5EF4-FFF2-40B4-BE49-F238E27FC236}">
                <a16:creationId xmlns:a16="http://schemas.microsoft.com/office/drawing/2014/main" id="{6642775A-C234-8913-0E9B-172FA876043E}"/>
              </a:ext>
            </a:extLst>
          </p:cNvPr>
          <p:cNvPicPr>
            <a:picLocks noChangeAspect="1"/>
          </p:cNvPicPr>
          <p:nvPr/>
        </p:nvPicPr>
        <p:blipFill>
          <a:blip r:embed="rId2"/>
          <a:stretch>
            <a:fillRect/>
          </a:stretch>
        </p:blipFill>
        <p:spPr>
          <a:xfrm>
            <a:off x="1061547" y="1045780"/>
            <a:ext cx="4588625" cy="4141038"/>
          </a:xfrm>
          <a:prstGeom prst="rect">
            <a:avLst/>
          </a:prstGeom>
        </p:spPr>
      </p:pic>
      <p:pic>
        <p:nvPicPr>
          <p:cNvPr id="8" name="Picture 7">
            <a:extLst>
              <a:ext uri="{FF2B5EF4-FFF2-40B4-BE49-F238E27FC236}">
                <a16:creationId xmlns:a16="http://schemas.microsoft.com/office/drawing/2014/main" id="{99BD1094-03E7-DE67-E78E-54A6250329C6}"/>
              </a:ext>
            </a:extLst>
          </p:cNvPr>
          <p:cNvPicPr>
            <a:picLocks noChangeAspect="1"/>
          </p:cNvPicPr>
          <p:nvPr/>
        </p:nvPicPr>
        <p:blipFill>
          <a:blip r:embed="rId3"/>
          <a:stretch>
            <a:fillRect/>
          </a:stretch>
        </p:blipFill>
        <p:spPr>
          <a:xfrm>
            <a:off x="6127845" y="1095422"/>
            <a:ext cx="4790364" cy="4038600"/>
          </a:xfrm>
          <a:prstGeom prst="rect">
            <a:avLst/>
          </a:prstGeom>
        </p:spPr>
      </p:pic>
      <p:sp>
        <p:nvSpPr>
          <p:cNvPr id="9" name="TextBox 8">
            <a:extLst>
              <a:ext uri="{FF2B5EF4-FFF2-40B4-BE49-F238E27FC236}">
                <a16:creationId xmlns:a16="http://schemas.microsoft.com/office/drawing/2014/main" id="{DE1D171C-15B5-ED26-C80C-D02B0AD4558D}"/>
              </a:ext>
            </a:extLst>
          </p:cNvPr>
          <p:cNvSpPr txBox="1"/>
          <p:nvPr/>
        </p:nvSpPr>
        <p:spPr>
          <a:xfrm>
            <a:off x="1117407" y="5129421"/>
            <a:ext cx="4696535" cy="830997"/>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65100" prst="coolSlant"/>
          </a:sp3d>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1200" dirty="0"/>
              <a:t>From this, we understand that Aviation and Complementary have almost similar probabilities for market segment. And hence, we use Direct and Groups for prediction as they provide comparatively more difference in the probabilities. </a:t>
            </a:r>
          </a:p>
        </p:txBody>
      </p:sp>
      <p:sp>
        <p:nvSpPr>
          <p:cNvPr id="10" name="TextBox 9">
            <a:extLst>
              <a:ext uri="{FF2B5EF4-FFF2-40B4-BE49-F238E27FC236}">
                <a16:creationId xmlns:a16="http://schemas.microsoft.com/office/drawing/2014/main" id="{76F3A4FF-E96D-6E6F-33AC-2D8E420CEF3D}"/>
              </a:ext>
            </a:extLst>
          </p:cNvPr>
          <p:cNvSpPr txBox="1"/>
          <p:nvPr/>
        </p:nvSpPr>
        <p:spPr>
          <a:xfrm>
            <a:off x="6261691" y="5161130"/>
            <a:ext cx="5202427" cy="830997"/>
          </a:xfrm>
          <a:prstGeom prst="rect">
            <a:avLst/>
          </a:prstGeom>
          <a:scene3d>
            <a:camera prst="orthographicFront"/>
            <a:lightRig rig="threePt" dir="t"/>
          </a:scene3d>
          <a:sp3d>
            <a:bevelT w="165100" prst="coolSlant"/>
          </a:sp3d>
        </p:spPr>
        <p:style>
          <a:lnRef idx="1">
            <a:schemeClr val="accent6"/>
          </a:lnRef>
          <a:fillRef idx="3">
            <a:schemeClr val="accent6"/>
          </a:fillRef>
          <a:effectRef idx="2">
            <a:schemeClr val="accent6"/>
          </a:effectRef>
          <a:fontRef idx="minor">
            <a:schemeClr val="lt1"/>
          </a:fontRef>
        </p:style>
        <p:txBody>
          <a:bodyPr wrap="square" rtlCol="0">
            <a:spAutoFit/>
          </a:bodyPr>
          <a:lstStyle/>
          <a:p>
            <a:r>
              <a:rPr lang="en-US" sz="1200" dirty="0"/>
              <a:t>From this we can understand that there are very similar probabilities for room type L, H, G. And hence, we use dummy variables A and D for prediction as they provide comparatively more difference in the probabilities.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992A4-0D40-4A0F-BB3B-3E1AE6C3BF9D}"/>
              </a:ext>
            </a:extLst>
          </p:cNvPr>
          <p:cNvSpPr>
            <a:spLocks noGrp="1"/>
          </p:cNvSpPr>
          <p:nvPr>
            <p:ph type="title"/>
          </p:nvPr>
        </p:nvSpPr>
        <p:spPr>
          <a:xfrm>
            <a:off x="1143000" y="519754"/>
            <a:ext cx="2678373" cy="449238"/>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3">
            <a:schemeClr val="accent3"/>
          </a:fillRef>
          <a:effectRef idx="2">
            <a:schemeClr val="accent3"/>
          </a:effectRef>
          <a:fontRef idx="minor">
            <a:schemeClr val="lt1"/>
          </a:fontRef>
        </p:style>
        <p:txBody>
          <a:bodyPr>
            <a:noAutofit/>
          </a:bodyPr>
          <a:lstStyle/>
          <a:p>
            <a:r>
              <a:rPr lang="en-US" sz="2400" b="1" u="sng" dirty="0"/>
              <a:t>Data </a:t>
            </a:r>
            <a:r>
              <a:rPr lang="en-US" sz="2400" b="1" u="sng" dirty="0" err="1"/>
              <a:t>PartitionING</a:t>
            </a:r>
            <a:r>
              <a:rPr lang="en-US" sz="2400" b="1" u="sng" dirty="0"/>
              <a:t>:</a:t>
            </a:r>
          </a:p>
        </p:txBody>
      </p:sp>
      <p:sp>
        <p:nvSpPr>
          <p:cNvPr id="7" name="Slide Number Placeholder 6">
            <a:extLst>
              <a:ext uri="{FF2B5EF4-FFF2-40B4-BE49-F238E27FC236}">
                <a16:creationId xmlns:a16="http://schemas.microsoft.com/office/drawing/2014/main" id="{2A40B6AB-E9B1-4B7E-BD4C-74C93ABF5CBC}"/>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13</a:t>
            </a:fld>
            <a:endParaRPr lang="en-US" dirty="0"/>
          </a:p>
        </p:txBody>
      </p:sp>
      <p:pic>
        <p:nvPicPr>
          <p:cNvPr id="9" name="Content Placeholder 3" descr="Screenshot (649).png"/>
          <p:cNvPicPr>
            <a:picLocks noGrp="1" noChangeAspect="1"/>
          </p:cNvPicPr>
          <p:nvPr>
            <p:ph idx="1"/>
          </p:nvPr>
        </p:nvPicPr>
        <p:blipFill>
          <a:blip r:embed="rId2"/>
          <a:srcRect l="16620" t="15042" r="56269" b="24016"/>
          <a:stretch>
            <a:fillRect/>
          </a:stretch>
        </p:blipFill>
        <p:spPr>
          <a:xfrm>
            <a:off x="5071920" y="996280"/>
            <a:ext cx="6150392" cy="42866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graphicFrame>
        <p:nvGraphicFramePr>
          <p:cNvPr id="10" name="Diagram 9"/>
          <p:cNvGraphicFramePr/>
          <p:nvPr/>
        </p:nvGraphicFramePr>
        <p:xfrm>
          <a:off x="871939" y="1282895"/>
          <a:ext cx="4628108" cy="39714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ound Diagonal Corner Rectangle 10"/>
          <p:cNvSpPr/>
          <p:nvPr/>
        </p:nvSpPr>
        <p:spPr>
          <a:xfrm>
            <a:off x="3714465" y="5430672"/>
            <a:ext cx="5410200" cy="914400"/>
          </a:xfrm>
          <a:prstGeom prst="round2Diag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Our data set had large no of records, so in order to make my model to perform more accurately ,I used the  above mentioned split ratio</a:t>
            </a:r>
          </a:p>
        </p:txBody>
      </p:sp>
    </p:spTree>
    <p:extLst>
      <p:ext uri="{BB962C8B-B14F-4D97-AF65-F5344CB8AC3E}">
        <p14:creationId xmlns:p14="http://schemas.microsoft.com/office/powerpoint/2010/main" val="2694395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picture containing blue glass buildings with reflection">
            <a:extLst>
              <a:ext uri="{FF2B5EF4-FFF2-40B4-BE49-F238E27FC236}">
                <a16:creationId xmlns:a16="http://schemas.microsoft.com/office/drawing/2014/main" id="{EB5E1FEF-1282-4779-83BA-2F3F6D476B6F}"/>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16822" y="0"/>
            <a:ext cx="4811317" cy="6857998"/>
          </a:xfrm>
        </p:spPr>
      </p:pic>
      <p:sp>
        <p:nvSpPr>
          <p:cNvPr id="4" name="Slide Number Placeholder 3">
            <a:extLst>
              <a:ext uri="{FF2B5EF4-FFF2-40B4-BE49-F238E27FC236}">
                <a16:creationId xmlns:a16="http://schemas.microsoft.com/office/drawing/2014/main" id="{05F8C04B-250D-4AE1-9F65-682FB4830BA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14</a:t>
            </a:fld>
            <a:endParaRPr lang="en-US" dirty="0"/>
          </a:p>
        </p:txBody>
      </p:sp>
      <p:sp>
        <p:nvSpPr>
          <p:cNvPr id="12" name="Subtitle 5">
            <a:extLst>
              <a:ext uri="{FF2B5EF4-FFF2-40B4-BE49-F238E27FC236}">
                <a16:creationId xmlns:a16="http://schemas.microsoft.com/office/drawing/2014/main" id="{BD4CE57B-A125-4D72-839E-A7A6A044FC38}"/>
              </a:ext>
            </a:extLst>
          </p:cNvPr>
          <p:cNvSpPr>
            <a:spLocks noGrp="1"/>
          </p:cNvSpPr>
          <p:nvPr>
            <p:ph type="ctrTitle"/>
          </p:nvPr>
        </p:nvSpPr>
        <p:spPr>
          <a:xfrm>
            <a:off x="5124733" y="150310"/>
            <a:ext cx="2053989" cy="518425"/>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3">
            <a:schemeClr val="accent3"/>
          </a:fillRef>
          <a:effectRef idx="2">
            <a:schemeClr val="accent3"/>
          </a:effectRef>
          <a:fontRef idx="minor">
            <a:schemeClr val="lt1"/>
          </a:fontRef>
        </p:style>
        <p:txBody>
          <a:bodyPr>
            <a:noAutofit/>
          </a:bodyPr>
          <a:lstStyle/>
          <a:p>
            <a:r>
              <a:rPr lang="en-US" sz="2400" b="1" u="sng" dirty="0"/>
              <a:t>Modeling</a:t>
            </a:r>
          </a:p>
        </p:txBody>
      </p:sp>
      <p:sp>
        <p:nvSpPr>
          <p:cNvPr id="13" name="Title 1"/>
          <p:cNvSpPr txBox="1">
            <a:spLocks/>
          </p:cNvSpPr>
          <p:nvPr/>
        </p:nvSpPr>
        <p:spPr>
          <a:xfrm>
            <a:off x="4785360" y="928048"/>
            <a:ext cx="3853673" cy="423080"/>
          </a:xfrm>
          <a:prstGeom prst="rect">
            <a:avLst/>
          </a:prstGeom>
        </p:spPr>
        <p:txBody>
          <a:bodyPr vert="horz" lIns="91440" tIns="45720" rIns="91440" bIns="45720" rtlCol="0" anchor="ctr">
            <a:normAutofit fontScale="925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b="1" i="1" u="sng" strike="noStrike" kern="1200" cap="all" spc="0" normalizeH="0" baseline="0" noProof="0" dirty="0">
                <a:ln>
                  <a:noFill/>
                </a:ln>
                <a:solidFill>
                  <a:schemeClr val="tx2"/>
                </a:solidFill>
                <a:effectLst/>
                <a:uLnTx/>
                <a:uFillTx/>
                <a:latin typeface="+mj-lt"/>
                <a:ea typeface="+mj-ea"/>
                <a:cs typeface="+mj-cs"/>
              </a:rPr>
              <a:t>Models Build in the project : </a:t>
            </a:r>
          </a:p>
        </p:txBody>
      </p:sp>
      <p:graphicFrame>
        <p:nvGraphicFramePr>
          <p:cNvPr id="14" name="Content Placeholder 3"/>
          <p:cNvGraphicFramePr>
            <a:graphicFrameLocks/>
          </p:cNvGraphicFramePr>
          <p:nvPr/>
        </p:nvGraphicFramePr>
        <p:xfrm>
          <a:off x="4542154" y="1675263"/>
          <a:ext cx="7467884" cy="46845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8815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18CD2A-2EC1-4055-AE20-4A35A1794F1C}"/>
              </a:ext>
            </a:extLst>
          </p:cNvPr>
          <p:cNvSpPr>
            <a:spLocks noGrp="1"/>
          </p:cNvSpPr>
          <p:nvPr>
            <p:ph type="title"/>
          </p:nvPr>
        </p:nvSpPr>
        <p:spPr>
          <a:xfrm>
            <a:off x="1030860" y="501606"/>
            <a:ext cx="4974158" cy="467387"/>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3">
            <a:schemeClr val="accent3"/>
          </a:fillRef>
          <a:effectRef idx="2">
            <a:schemeClr val="accent3"/>
          </a:effectRef>
          <a:fontRef idx="minor">
            <a:schemeClr val="lt1"/>
          </a:fontRef>
        </p:style>
        <p:txBody>
          <a:bodyPr>
            <a:noAutofit/>
          </a:bodyPr>
          <a:lstStyle/>
          <a:p>
            <a:r>
              <a:rPr lang="en-US" sz="2400" b="1" u="sng" dirty="0"/>
              <a:t>Model Comparison Metrics</a:t>
            </a:r>
          </a:p>
        </p:txBody>
      </p:sp>
      <p:sp>
        <p:nvSpPr>
          <p:cNvPr id="9" name="Slide Number Placeholder 8">
            <a:extLst>
              <a:ext uri="{FF2B5EF4-FFF2-40B4-BE49-F238E27FC236}">
                <a16:creationId xmlns:a16="http://schemas.microsoft.com/office/drawing/2014/main" id="{203229A0-1321-49E2-9958-3B1F86E2CC8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15</a:t>
            </a:fld>
            <a:endParaRPr lang="en-US" dirty="0"/>
          </a:p>
        </p:txBody>
      </p:sp>
      <p:graphicFrame>
        <p:nvGraphicFramePr>
          <p:cNvPr id="14" name="Content Placeholder 3"/>
          <p:cNvGraphicFramePr>
            <a:graphicFrameLocks noGrp="1"/>
          </p:cNvGraphicFramePr>
          <p:nvPr>
            <p:ph idx="1"/>
          </p:nvPr>
        </p:nvGraphicFramePr>
        <p:xfrm>
          <a:off x="2126492" y="1593376"/>
          <a:ext cx="7404100" cy="4038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21584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633" y="381001"/>
            <a:ext cx="7183263" cy="859808"/>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3"/>
          </a:lnRef>
          <a:fillRef idx="3">
            <a:schemeClr val="accent3"/>
          </a:fillRef>
          <a:effectRef idx="2">
            <a:schemeClr val="accent3"/>
          </a:effectRef>
          <a:fontRef idx="minor">
            <a:schemeClr val="lt1"/>
          </a:fontRef>
        </p:style>
        <p:txBody>
          <a:bodyPr>
            <a:normAutofit/>
          </a:bodyPr>
          <a:lstStyle/>
          <a:p>
            <a:r>
              <a:rPr lang="en-US" sz="2000" b="1" u="sng" dirty="0"/>
              <a:t>Columns excluded from model after Logistic Regression</a:t>
            </a:r>
          </a:p>
        </p:txBody>
      </p:sp>
      <p:pic>
        <p:nvPicPr>
          <p:cNvPr id="4" name="Content Placeholder 3" descr="Screenshot (655).png"/>
          <p:cNvPicPr>
            <a:picLocks noGrp="1" noChangeAspect="1"/>
          </p:cNvPicPr>
          <p:nvPr>
            <p:ph idx="1"/>
          </p:nvPr>
        </p:nvPicPr>
        <p:blipFill>
          <a:blip r:embed="rId2"/>
          <a:srcRect l="2671" t="15153" r="56153" b="44441"/>
          <a:stretch>
            <a:fillRect/>
          </a:stretch>
        </p:blipFill>
        <p:spPr>
          <a:xfrm>
            <a:off x="805218" y="1689028"/>
            <a:ext cx="5678132" cy="2349572"/>
          </a:xfrm>
        </p:spPr>
      </p:pic>
      <p:pic>
        <p:nvPicPr>
          <p:cNvPr id="5" name="Picture 4" descr="Screenshot (656).png"/>
          <p:cNvPicPr>
            <a:picLocks noChangeAspect="1"/>
          </p:cNvPicPr>
          <p:nvPr/>
        </p:nvPicPr>
        <p:blipFill>
          <a:blip r:embed="rId3"/>
          <a:srcRect l="2500" t="14822" r="55833" b="49605"/>
          <a:stretch>
            <a:fillRect/>
          </a:stretch>
        </p:blipFill>
        <p:spPr>
          <a:xfrm>
            <a:off x="6502402" y="3998794"/>
            <a:ext cx="4945267" cy="2478205"/>
          </a:xfrm>
          <a:prstGeom prst="rect">
            <a:avLst/>
          </a:prstGeom>
        </p:spPr>
      </p:pic>
      <p:sp>
        <p:nvSpPr>
          <p:cNvPr id="6" name="Right Arrow 5"/>
          <p:cNvSpPr/>
          <p:nvPr/>
        </p:nvSpPr>
        <p:spPr>
          <a:xfrm>
            <a:off x="6604000" y="2362200"/>
            <a:ext cx="1016000"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Left Arrow 7"/>
          <p:cNvSpPr/>
          <p:nvPr/>
        </p:nvSpPr>
        <p:spPr>
          <a:xfrm>
            <a:off x="5384800" y="5181600"/>
            <a:ext cx="1016000" cy="609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 Diagonal Corner Rectangle 8"/>
          <p:cNvSpPr/>
          <p:nvPr/>
        </p:nvSpPr>
        <p:spPr>
          <a:xfrm>
            <a:off x="7924800" y="1705970"/>
            <a:ext cx="3007057" cy="1799230"/>
          </a:xfrm>
          <a:prstGeom prst="round2DiagRect">
            <a:avLst>
              <a:gd name="adj1" fmla="val 16667"/>
              <a:gd name="adj2" fmla="val 9313"/>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Based on the P-Value, the columns which are having  p_value greater than 0.05 are excluded from the further model performance </a:t>
            </a:r>
          </a:p>
        </p:txBody>
      </p:sp>
      <p:sp>
        <p:nvSpPr>
          <p:cNvPr id="10" name="Round Diagonal Corner Rectangle 9"/>
          <p:cNvSpPr/>
          <p:nvPr/>
        </p:nvSpPr>
        <p:spPr>
          <a:xfrm>
            <a:off x="1498224" y="4495800"/>
            <a:ext cx="3319439" cy="1836761"/>
          </a:xfrm>
          <a:prstGeom prst="round2DiagRect">
            <a:avLst>
              <a:gd name="adj1" fmla="val 16667"/>
              <a:gd name="adj2" fmla="val 7164"/>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These columns have a statistical significance to predict the target variable. So, we used this columns for all models to predict the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04799" y="914399"/>
          <a:ext cx="10381397" cy="50633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lowchart: Connector 4"/>
          <p:cNvSpPr/>
          <p:nvPr/>
        </p:nvSpPr>
        <p:spPr>
          <a:xfrm>
            <a:off x="2564272" y="1537648"/>
            <a:ext cx="1422400" cy="762000"/>
          </a:xfrm>
          <a:prstGeom prst="flowChartConnector">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Neural Network</a:t>
            </a:r>
          </a:p>
        </p:txBody>
      </p:sp>
      <p:sp>
        <p:nvSpPr>
          <p:cNvPr id="6" name="Flowchart: Connector 5"/>
          <p:cNvSpPr/>
          <p:nvPr/>
        </p:nvSpPr>
        <p:spPr>
          <a:xfrm>
            <a:off x="3643952" y="965576"/>
            <a:ext cx="1146413" cy="685800"/>
          </a:xfrm>
          <a:prstGeom prst="flowChartConnector">
            <a:avLst/>
          </a:prstGeom>
          <a:solidFill>
            <a:schemeClr val="accent3">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Discriminant model</a:t>
            </a:r>
          </a:p>
        </p:txBody>
      </p:sp>
      <p:sp>
        <p:nvSpPr>
          <p:cNvPr id="7" name="Flowchart: Connector 6"/>
          <p:cNvSpPr/>
          <p:nvPr/>
        </p:nvSpPr>
        <p:spPr>
          <a:xfrm>
            <a:off x="5063312" y="895064"/>
            <a:ext cx="928055" cy="685800"/>
          </a:xfrm>
          <a:prstGeom prst="flowChartConnector">
            <a:avLst/>
          </a:prstGeom>
          <a:solidFill>
            <a:schemeClr val="accent2">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KNN model</a:t>
            </a:r>
          </a:p>
        </p:txBody>
      </p:sp>
      <p:sp>
        <p:nvSpPr>
          <p:cNvPr id="8" name="Flowchart: Connector 7"/>
          <p:cNvSpPr/>
          <p:nvPr/>
        </p:nvSpPr>
        <p:spPr>
          <a:xfrm>
            <a:off x="5548561" y="1910688"/>
            <a:ext cx="865888" cy="762000"/>
          </a:xfrm>
          <a:prstGeom prst="flowChartConnector">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a:t>Navie</a:t>
            </a:r>
            <a:r>
              <a:rPr lang="en-US" sz="1200" dirty="0"/>
              <a:t> </a:t>
            </a:r>
            <a:r>
              <a:rPr lang="en-US" sz="1200" dirty="0" err="1"/>
              <a:t>Bayes</a:t>
            </a:r>
            <a:endParaRPr lang="en-US" sz="1200" dirty="0"/>
          </a:p>
        </p:txBody>
      </p:sp>
      <p:sp>
        <p:nvSpPr>
          <p:cNvPr id="9" name="Flowchart: Connector 8"/>
          <p:cNvSpPr/>
          <p:nvPr/>
        </p:nvSpPr>
        <p:spPr>
          <a:xfrm>
            <a:off x="6088410" y="1160059"/>
            <a:ext cx="1103960" cy="606189"/>
          </a:xfrm>
          <a:prstGeom prst="flowChartConnector">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Boosted</a:t>
            </a:r>
          </a:p>
        </p:txBody>
      </p:sp>
      <p:sp>
        <p:nvSpPr>
          <p:cNvPr id="10" name="Rectangle 9"/>
          <p:cNvSpPr/>
          <p:nvPr/>
        </p:nvSpPr>
        <p:spPr>
          <a:xfrm>
            <a:off x="3137469" y="81883"/>
            <a:ext cx="3126854" cy="40011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3"/>
          </a:fillRef>
          <a:effectRef idx="1">
            <a:schemeClr val="accent3"/>
          </a:effectRef>
          <a:fontRef idx="minor">
            <a:schemeClr val="lt1"/>
          </a:fontRef>
        </p:style>
        <p:txBody>
          <a:bodyPr wrap="square">
            <a:spAutoFit/>
          </a:bodyPr>
          <a:lstStyle/>
          <a:p>
            <a:pPr>
              <a:buNone/>
            </a:pPr>
            <a:r>
              <a:rPr lang="en-US" sz="2000" i="1" cap="all" dirty="0"/>
              <a:t>Model Comparison : </a:t>
            </a:r>
          </a:p>
        </p:txBody>
      </p:sp>
      <p:sp>
        <p:nvSpPr>
          <p:cNvPr id="11" name="Flowchart: Connector 10"/>
          <p:cNvSpPr/>
          <p:nvPr/>
        </p:nvSpPr>
        <p:spPr>
          <a:xfrm>
            <a:off x="6910304" y="1690048"/>
            <a:ext cx="1264693" cy="762000"/>
          </a:xfrm>
          <a:prstGeom prst="flowChartConnector">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Model Averaging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870425" y="661047"/>
            <a:ext cx="9529169" cy="2388370"/>
          </a:xfrm>
          <a:prstGeom prst="rect">
            <a:avLst/>
          </a:prstGeom>
          <a:noFill/>
          <a:ln w="9525">
            <a:noFill/>
            <a:miter lim="800000"/>
            <a:headEnd/>
            <a:tailEnd/>
          </a:ln>
          <a:effectLst/>
        </p:spPr>
      </p:pic>
      <p:sp>
        <p:nvSpPr>
          <p:cNvPr id="4" name="Rectangle 3"/>
          <p:cNvSpPr/>
          <p:nvPr/>
        </p:nvSpPr>
        <p:spPr>
          <a:xfrm>
            <a:off x="2359552" y="81878"/>
            <a:ext cx="4123147" cy="40011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3"/>
          </a:fillRef>
          <a:effectRef idx="1">
            <a:schemeClr val="accent3"/>
          </a:effectRef>
          <a:fontRef idx="minor">
            <a:schemeClr val="lt1"/>
          </a:fontRef>
        </p:style>
        <p:txBody>
          <a:bodyPr wrap="square">
            <a:spAutoFit/>
          </a:bodyPr>
          <a:lstStyle/>
          <a:p>
            <a:pPr>
              <a:buNone/>
            </a:pPr>
            <a:r>
              <a:rPr lang="en-US" sz="2000" b="1" i="1" u="sng" cap="all" dirty="0"/>
              <a:t>Performance chart: </a:t>
            </a:r>
          </a:p>
        </p:txBody>
      </p:sp>
      <p:pic>
        <p:nvPicPr>
          <p:cNvPr id="5" name="Picture 3"/>
          <p:cNvPicPr>
            <a:picLocks noChangeAspect="1" noChangeArrowheads="1"/>
          </p:cNvPicPr>
          <p:nvPr/>
        </p:nvPicPr>
        <p:blipFill>
          <a:blip r:embed="rId3"/>
          <a:srcRect/>
          <a:stretch>
            <a:fillRect/>
          </a:stretch>
        </p:blipFill>
        <p:spPr bwMode="auto">
          <a:xfrm>
            <a:off x="3111709" y="3126086"/>
            <a:ext cx="7192369" cy="3226072"/>
          </a:xfrm>
          <a:prstGeom prst="rect">
            <a:avLst/>
          </a:prstGeom>
          <a:noFill/>
          <a:ln w="9525">
            <a:noFill/>
            <a:miter lim="800000"/>
            <a:headEnd/>
            <a:tailEnd/>
          </a:ln>
          <a:effectLst/>
        </p:spPr>
      </p:pic>
      <p:sp>
        <p:nvSpPr>
          <p:cNvPr id="6" name="TextBox 5"/>
          <p:cNvSpPr txBox="1"/>
          <p:nvPr/>
        </p:nvSpPr>
        <p:spPr>
          <a:xfrm>
            <a:off x="641445" y="3398293"/>
            <a:ext cx="2306471" cy="2862322"/>
          </a:xfrm>
          <a:prstGeom prst="rect">
            <a:avLst/>
          </a:prstGeom>
          <a:solidFill>
            <a:srgbClr val="00B0F0"/>
          </a:solidFill>
          <a:scene3d>
            <a:camera prst="isometricRightUp"/>
            <a:lightRig rig="threePt" dir="t"/>
          </a:scene3d>
          <a:sp3d>
            <a:bevelT w="152400" h="50800" prst="softRound"/>
          </a:sp3d>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dirty="0"/>
              <a:t>From the performance chart we figure out that boosted and Model Average ensemble model had almost similar performance but little difference in Accuracy of 1’s prediction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srcRect/>
          <a:stretch>
            <a:fillRect/>
          </a:stretch>
        </p:blipFill>
        <p:spPr bwMode="auto">
          <a:xfrm>
            <a:off x="5689600" y="3124200"/>
            <a:ext cx="6163483" cy="3581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8" name="Content Placeholder 7"/>
          <p:cNvSpPr>
            <a:spLocks noGrp="1"/>
          </p:cNvSpPr>
          <p:nvPr>
            <p:ph idx="1"/>
          </p:nvPr>
        </p:nvSpPr>
        <p:spPr>
          <a:xfrm>
            <a:off x="304800" y="533400"/>
            <a:ext cx="11379200" cy="5973763"/>
          </a:xfrm>
        </p:spPr>
        <p:txBody>
          <a:bodyPr/>
          <a:lstStyle/>
          <a:p>
            <a:endParaRPr lang="en-US" dirty="0"/>
          </a:p>
          <a:p>
            <a:endParaRPr lang="en-US" dirty="0"/>
          </a:p>
        </p:txBody>
      </p:sp>
      <p:sp>
        <p:nvSpPr>
          <p:cNvPr id="11" name="TextBox 10"/>
          <p:cNvSpPr txBox="1"/>
          <p:nvPr/>
        </p:nvSpPr>
        <p:spPr>
          <a:xfrm>
            <a:off x="10464800" y="3352800"/>
            <a:ext cx="1422400" cy="369332"/>
          </a:xfrm>
          <a:prstGeom prst="rect">
            <a:avLst/>
          </a:prstGeom>
          <a:noFill/>
        </p:spPr>
        <p:txBody>
          <a:bodyPr wrap="square" rtlCol="0">
            <a:spAutoFit/>
          </a:bodyPr>
          <a:lstStyle/>
          <a:p>
            <a:r>
              <a:rPr lang="en-US" b="1" dirty="0"/>
              <a:t>Boosted</a:t>
            </a:r>
          </a:p>
        </p:txBody>
      </p:sp>
      <p:sp>
        <p:nvSpPr>
          <p:cNvPr id="12" name="TextBox 11"/>
          <p:cNvSpPr txBox="1"/>
          <p:nvPr/>
        </p:nvSpPr>
        <p:spPr>
          <a:xfrm>
            <a:off x="9652000" y="87868"/>
            <a:ext cx="2540000" cy="369332"/>
          </a:xfrm>
          <a:prstGeom prst="rect">
            <a:avLst/>
          </a:prstGeom>
          <a:noFill/>
        </p:spPr>
        <p:txBody>
          <a:bodyPr wrap="square" rtlCol="0">
            <a:spAutoFit/>
          </a:bodyPr>
          <a:lstStyle/>
          <a:p>
            <a:r>
              <a:rPr lang="en-US" b="1" dirty="0"/>
              <a:t>Ensemble Model</a:t>
            </a:r>
          </a:p>
        </p:txBody>
      </p:sp>
      <p:graphicFrame>
        <p:nvGraphicFramePr>
          <p:cNvPr id="14" name="Content Placeholder 3"/>
          <p:cNvGraphicFramePr>
            <a:graphicFrameLocks/>
          </p:cNvGraphicFramePr>
          <p:nvPr/>
        </p:nvGraphicFramePr>
        <p:xfrm>
          <a:off x="203200" y="381000"/>
          <a:ext cx="5829110" cy="640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2"/>
          <p:cNvPicPr>
            <a:picLocks noChangeAspect="1" noChangeArrowheads="1"/>
          </p:cNvPicPr>
          <p:nvPr/>
        </p:nvPicPr>
        <p:blipFill>
          <a:blip r:embed="rId8"/>
          <a:srcRect t="6103" r="11215"/>
          <a:stretch>
            <a:fillRect/>
          </a:stretch>
        </p:blipFill>
        <p:spPr bwMode="auto">
          <a:xfrm>
            <a:off x="5283201" y="1"/>
            <a:ext cx="6692489" cy="32004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9" name="TextBox 8"/>
          <p:cNvSpPr txBox="1"/>
          <p:nvPr/>
        </p:nvSpPr>
        <p:spPr>
          <a:xfrm>
            <a:off x="545900" y="163769"/>
            <a:ext cx="5677465" cy="400110"/>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3"/>
          </a:fillRef>
          <a:effectRef idx="1">
            <a:schemeClr val="accent3"/>
          </a:effectRef>
          <a:fontRef idx="minor">
            <a:schemeClr val="lt1"/>
          </a:fontRef>
        </p:style>
        <p:txBody>
          <a:bodyPr wrap="square">
            <a:spAutoFit/>
          </a:bodyPr>
          <a:lstStyle/>
          <a:p>
            <a:r>
              <a:rPr lang="en-US" sz="2000" b="1" i="1" u="sng" cap="all" dirty="0"/>
              <a:t>Comparison of Confusion Matrix</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B5FF8487-12CC-455B-BB28-092AAA3E43A4}"/>
              </a:ext>
            </a:extLst>
          </p:cNvPr>
          <p:cNvSpPr>
            <a:spLocks noGrp="1"/>
          </p:cNvSpPr>
          <p:nvPr>
            <p:ph type="title"/>
          </p:nvPr>
        </p:nvSpPr>
        <p:spPr>
          <a:xfrm>
            <a:off x="1143000" y="533401"/>
            <a:ext cx="9906000" cy="1382156"/>
          </a:xfrm>
        </p:spPr>
        <p:txBody>
          <a:bodyPr/>
          <a:lstStyle/>
          <a:p>
            <a:r>
              <a:rPr lang="en-US" b="1" dirty="0"/>
              <a:t>team</a:t>
            </a:r>
          </a:p>
        </p:txBody>
      </p:sp>
      <p:pic>
        <p:nvPicPr>
          <p:cNvPr id="25" name="Picture Placeholder 24" descr="A person smiling for the camera at the office">
            <a:extLst>
              <a:ext uri="{FF2B5EF4-FFF2-40B4-BE49-F238E27FC236}">
                <a16:creationId xmlns:a16="http://schemas.microsoft.com/office/drawing/2014/main" id="{192E2443-3386-4F13-B458-B0DF7511A5FD}"/>
              </a:ext>
            </a:extLst>
          </p:cNvPr>
          <p:cNvPicPr>
            <a:picLocks noGrp="1" noChangeAspect="1"/>
          </p:cNvPicPr>
          <p:nvPr>
            <p:ph type="pic" sz="quarter" idx="20"/>
          </p:nvPr>
        </p:nvPicPr>
        <p:blipFill rotWithShape="1">
          <a:blip r:embed="rId2" cstate="screen">
            <a:extLst>
              <a:ext uri="{28A0092B-C50C-407E-A947-70E740481C1C}">
                <a14:useLocalDpi xmlns:a14="http://schemas.microsoft.com/office/drawing/2010/main"/>
              </a:ext>
            </a:extLst>
          </a:blip>
          <a:srcRect/>
          <a:stretch/>
        </p:blipFill>
        <p:spPr>
          <a:xfrm>
            <a:off x="1143000" y="2350008"/>
            <a:ext cx="1965960" cy="1801368"/>
          </a:xfrm>
        </p:spPr>
      </p:pic>
      <p:sp>
        <p:nvSpPr>
          <p:cNvPr id="12" name="Text Placeholder 11">
            <a:extLst>
              <a:ext uri="{FF2B5EF4-FFF2-40B4-BE49-F238E27FC236}">
                <a16:creationId xmlns:a16="http://schemas.microsoft.com/office/drawing/2014/main" id="{9CC19BCA-4923-4952-996B-EDA82BCF117C}"/>
              </a:ext>
            </a:extLst>
          </p:cNvPr>
          <p:cNvSpPr>
            <a:spLocks noGrp="1"/>
          </p:cNvSpPr>
          <p:nvPr>
            <p:ph type="body" idx="1"/>
          </p:nvPr>
        </p:nvSpPr>
        <p:spPr>
          <a:xfrm>
            <a:off x="641446" y="4319521"/>
            <a:ext cx="2893324" cy="365760"/>
          </a:xfrm>
        </p:spPr>
        <p:txBody>
          <a:bodyPr/>
          <a:lstStyle/>
          <a:p>
            <a:pPr algn="ctr"/>
            <a:r>
              <a:rPr lang="en-US" dirty="0"/>
              <a:t>B V S L Saikrishna</a:t>
            </a:r>
          </a:p>
        </p:txBody>
      </p:sp>
      <p:sp>
        <p:nvSpPr>
          <p:cNvPr id="14" name="Text Placeholder 13">
            <a:extLst>
              <a:ext uri="{FF2B5EF4-FFF2-40B4-BE49-F238E27FC236}">
                <a16:creationId xmlns:a16="http://schemas.microsoft.com/office/drawing/2014/main" id="{F7A0AB77-FE60-4102-A808-335BC24E9950}"/>
              </a:ext>
            </a:extLst>
          </p:cNvPr>
          <p:cNvSpPr>
            <a:spLocks noGrp="1"/>
          </p:cNvSpPr>
          <p:nvPr>
            <p:ph type="body" idx="14"/>
          </p:nvPr>
        </p:nvSpPr>
        <p:spPr>
          <a:xfrm>
            <a:off x="3789781" y="4319520"/>
            <a:ext cx="1963236" cy="365760"/>
          </a:xfrm>
        </p:spPr>
        <p:txBody>
          <a:bodyPr/>
          <a:lstStyle/>
          <a:p>
            <a:pPr algn="ctr"/>
            <a:r>
              <a:rPr lang="en-US" dirty="0" err="1"/>
              <a:t>Annu</a:t>
            </a:r>
            <a:endParaRPr lang="en-US" dirty="0"/>
          </a:p>
        </p:txBody>
      </p:sp>
      <p:sp>
        <p:nvSpPr>
          <p:cNvPr id="16" name="Text Placeholder 15">
            <a:extLst>
              <a:ext uri="{FF2B5EF4-FFF2-40B4-BE49-F238E27FC236}">
                <a16:creationId xmlns:a16="http://schemas.microsoft.com/office/drawing/2014/main" id="{2D7A6FC1-6929-4A5F-90E7-8D66A6079B21}"/>
              </a:ext>
            </a:extLst>
          </p:cNvPr>
          <p:cNvSpPr>
            <a:spLocks noGrp="1"/>
          </p:cNvSpPr>
          <p:nvPr>
            <p:ph type="body" idx="16"/>
          </p:nvPr>
        </p:nvSpPr>
        <p:spPr>
          <a:xfrm>
            <a:off x="6441406" y="4319520"/>
            <a:ext cx="1963236" cy="365760"/>
          </a:xfrm>
        </p:spPr>
        <p:txBody>
          <a:bodyPr/>
          <a:lstStyle/>
          <a:p>
            <a:pPr algn="ctr"/>
            <a:r>
              <a:rPr lang="en-US" dirty="0"/>
              <a:t>Emmanuel</a:t>
            </a:r>
          </a:p>
        </p:txBody>
      </p:sp>
      <p:sp>
        <p:nvSpPr>
          <p:cNvPr id="18" name="Text Placeholder 17">
            <a:extLst>
              <a:ext uri="{FF2B5EF4-FFF2-40B4-BE49-F238E27FC236}">
                <a16:creationId xmlns:a16="http://schemas.microsoft.com/office/drawing/2014/main" id="{B6AF93C3-3990-4E16-BC70-CEEBCF7E9B79}"/>
              </a:ext>
            </a:extLst>
          </p:cNvPr>
          <p:cNvSpPr>
            <a:spLocks noGrp="1"/>
          </p:cNvSpPr>
          <p:nvPr>
            <p:ph type="body" idx="18"/>
          </p:nvPr>
        </p:nvSpPr>
        <p:spPr>
          <a:xfrm>
            <a:off x="9090610" y="4319520"/>
            <a:ext cx="1963236" cy="365760"/>
          </a:xfrm>
        </p:spPr>
        <p:txBody>
          <a:bodyPr/>
          <a:lstStyle/>
          <a:p>
            <a:pPr algn="ctr"/>
            <a:r>
              <a:rPr lang="en-US" dirty="0" err="1"/>
              <a:t>Akhil</a:t>
            </a:r>
            <a:endParaRPr lang="en-US" dirty="0"/>
          </a:p>
        </p:txBody>
      </p:sp>
      <p:sp>
        <p:nvSpPr>
          <p:cNvPr id="34" name="Slide Number Placeholder 33">
            <a:extLst>
              <a:ext uri="{FF2B5EF4-FFF2-40B4-BE49-F238E27FC236}">
                <a16:creationId xmlns:a16="http://schemas.microsoft.com/office/drawing/2014/main" id="{97124BB6-5243-455D-83FF-AE2077E3877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a:t>
            </a:fld>
            <a:endParaRPr lang="en-US" dirty="0"/>
          </a:p>
        </p:txBody>
      </p:sp>
      <p:pic>
        <p:nvPicPr>
          <p:cNvPr id="20" name="Picture Placeholder 30" descr="A person smiling for the camera at the office">
            <a:extLst>
              <a:ext uri="{FF2B5EF4-FFF2-40B4-BE49-F238E27FC236}">
                <a16:creationId xmlns:a16="http://schemas.microsoft.com/office/drawing/2014/main" id="{2215E562-117D-4476-B492-A2B90FA2485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6443745" y="2338635"/>
            <a:ext cx="1965960" cy="1801368"/>
          </a:xfrm>
          <a:prstGeom prst="rect">
            <a:avLst/>
          </a:prstGeom>
          <a:solidFill>
            <a:schemeClr val="accent2"/>
          </a:solidFill>
        </p:spPr>
      </p:pic>
      <p:sp>
        <p:nvSpPr>
          <p:cNvPr id="21" name="Picture Placeholder 20"/>
          <p:cNvSpPr>
            <a:spLocks noGrp="1"/>
          </p:cNvSpPr>
          <p:nvPr>
            <p:ph type="pic" sz="quarter" idx="22"/>
          </p:nvPr>
        </p:nvSpPr>
        <p:spPr/>
      </p:sp>
      <p:sp>
        <p:nvSpPr>
          <p:cNvPr id="22" name="Picture Placeholder 21"/>
          <p:cNvSpPr>
            <a:spLocks noGrp="1"/>
          </p:cNvSpPr>
          <p:nvPr>
            <p:ph type="pic" sz="quarter" idx="21"/>
          </p:nvPr>
        </p:nvSpPr>
        <p:spPr/>
      </p:sp>
      <p:sp>
        <p:nvSpPr>
          <p:cNvPr id="23" name="Picture Placeholder 22"/>
          <p:cNvSpPr>
            <a:spLocks noGrp="1"/>
          </p:cNvSpPr>
          <p:nvPr>
            <p:ph type="pic" sz="quarter" idx="23"/>
          </p:nvPr>
        </p:nvSpPr>
        <p:spPr/>
      </p:sp>
    </p:spTree>
    <p:extLst>
      <p:ext uri="{BB962C8B-B14F-4D97-AF65-F5344CB8AC3E}">
        <p14:creationId xmlns:p14="http://schemas.microsoft.com/office/powerpoint/2010/main" val="2760791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Grp="1" noChangeAspect="1" noChangeArrowheads="1"/>
          </p:cNvPicPr>
          <p:nvPr>
            <p:ph idx="1"/>
          </p:nvPr>
        </p:nvPicPr>
        <p:blipFill>
          <a:blip r:embed="rId2"/>
          <a:srcRect/>
          <a:stretch>
            <a:fillRect/>
          </a:stretch>
        </p:blipFill>
        <p:spPr bwMode="auto">
          <a:xfrm>
            <a:off x="6400801" y="304800"/>
            <a:ext cx="5503332" cy="29718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6" name="TextBox 5"/>
          <p:cNvSpPr txBox="1"/>
          <p:nvPr/>
        </p:nvSpPr>
        <p:spPr>
          <a:xfrm>
            <a:off x="10566400" y="381000"/>
            <a:ext cx="1625600" cy="369332"/>
          </a:xfrm>
          <a:prstGeom prst="rect">
            <a:avLst/>
          </a:prstGeom>
          <a:noFill/>
        </p:spPr>
        <p:txBody>
          <a:bodyPr wrap="square" rtlCol="0">
            <a:spAutoFit/>
          </a:bodyPr>
          <a:lstStyle/>
          <a:p>
            <a:r>
              <a:rPr lang="en-US" b="1" dirty="0"/>
              <a:t>Boosted</a:t>
            </a:r>
          </a:p>
        </p:txBody>
      </p:sp>
      <p:sp>
        <p:nvSpPr>
          <p:cNvPr id="7" name="TextBox 6"/>
          <p:cNvSpPr txBox="1"/>
          <p:nvPr/>
        </p:nvSpPr>
        <p:spPr>
          <a:xfrm>
            <a:off x="9652000" y="3288268"/>
            <a:ext cx="2540000" cy="369332"/>
          </a:xfrm>
          <a:prstGeom prst="rect">
            <a:avLst/>
          </a:prstGeom>
          <a:noFill/>
        </p:spPr>
        <p:txBody>
          <a:bodyPr wrap="square" rtlCol="0">
            <a:spAutoFit/>
          </a:bodyPr>
          <a:lstStyle/>
          <a:p>
            <a:r>
              <a:rPr lang="en-US" b="1" dirty="0"/>
              <a:t>Model Averaged</a:t>
            </a:r>
          </a:p>
        </p:txBody>
      </p:sp>
      <p:graphicFrame>
        <p:nvGraphicFramePr>
          <p:cNvPr id="8" name="Diagram 7"/>
          <p:cNvGraphicFramePr/>
          <p:nvPr/>
        </p:nvGraphicFramePr>
        <p:xfrm>
          <a:off x="304800" y="1270000"/>
          <a:ext cx="5588000" cy="368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098" name="Picture 2"/>
          <p:cNvPicPr>
            <a:picLocks noChangeAspect="1" noChangeArrowheads="1"/>
          </p:cNvPicPr>
          <p:nvPr/>
        </p:nvPicPr>
        <p:blipFill>
          <a:blip r:embed="rId8"/>
          <a:srcRect/>
          <a:stretch>
            <a:fillRect/>
          </a:stretch>
        </p:blipFill>
        <p:spPr bwMode="auto">
          <a:xfrm>
            <a:off x="5791200" y="3154966"/>
            <a:ext cx="5588000" cy="3703035"/>
          </a:xfrm>
          <a:prstGeom prst="roundRect">
            <a:avLst>
              <a:gd name="adj" fmla="val 21798"/>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099" name="Picture 3"/>
          <p:cNvPicPr>
            <a:picLocks noChangeAspect="1" noChangeArrowheads="1"/>
          </p:cNvPicPr>
          <p:nvPr/>
        </p:nvPicPr>
        <p:blipFill>
          <a:blip r:embed="rId9"/>
          <a:srcRect/>
          <a:stretch>
            <a:fillRect/>
          </a:stretch>
        </p:blipFill>
        <p:spPr bwMode="auto">
          <a:xfrm>
            <a:off x="11480801" y="4524376"/>
            <a:ext cx="596900" cy="1952625"/>
          </a:xfrm>
          <a:prstGeom prst="rect">
            <a:avLst/>
          </a:prstGeom>
          <a:noFill/>
          <a:ln w="9525">
            <a:noFill/>
            <a:miter lim="800000"/>
            <a:headEnd/>
            <a:tailEnd/>
          </a:ln>
          <a:effectLst/>
        </p:spPr>
      </p:pic>
      <p:sp>
        <p:nvSpPr>
          <p:cNvPr id="9" name="Title 8"/>
          <p:cNvSpPr>
            <a:spLocks noGrp="1"/>
          </p:cNvSpPr>
          <p:nvPr>
            <p:ph type="title"/>
          </p:nvPr>
        </p:nvSpPr>
        <p:spPr>
          <a:xfrm>
            <a:off x="1170296" y="383277"/>
            <a:ext cx="5366982" cy="572068"/>
          </a:xfrm>
        </p:spPr>
        <p:txBody>
          <a:bodyPr>
            <a:noAutofit/>
          </a:bodyPr>
          <a:lstStyle/>
          <a:p>
            <a:r>
              <a:rPr lang="en-US" sz="2400" b="1" u="sng" dirty="0"/>
              <a:t>Comparison of Roc CURVE</a:t>
            </a:r>
            <a:r>
              <a:rPr lang="en-US" sz="2400" b="1" dirty="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3627" y="321860"/>
            <a:ext cx="3880509" cy="411162"/>
          </a:xfrm>
        </p:spPr>
        <p:txBody>
          <a:bodyPr>
            <a:noAutofit/>
          </a:bodyPr>
          <a:lstStyle/>
          <a:p>
            <a:r>
              <a:rPr lang="en-US" sz="2400" b="1" u="sng" dirty="0"/>
              <a:t>Final Best Model:</a:t>
            </a:r>
          </a:p>
        </p:txBody>
      </p:sp>
      <p:pic>
        <p:nvPicPr>
          <p:cNvPr id="5122" name="Picture 2"/>
          <p:cNvPicPr>
            <a:picLocks noGrp="1" noChangeAspect="1" noChangeArrowheads="1"/>
          </p:cNvPicPr>
          <p:nvPr>
            <p:ph idx="1"/>
          </p:nvPr>
        </p:nvPicPr>
        <p:blipFill>
          <a:blip r:embed="rId2"/>
          <a:srcRect/>
          <a:stretch>
            <a:fillRect/>
          </a:stretch>
        </p:blipFill>
        <p:spPr bwMode="auto">
          <a:xfrm>
            <a:off x="1219200" y="990600"/>
            <a:ext cx="10486709" cy="1447800"/>
          </a:xfrm>
          <a:prstGeom prst="rect">
            <a:avLst/>
          </a:prstGeom>
          <a:noFill/>
          <a:ln w="9525">
            <a:solidFill>
              <a:schemeClr val="tx1"/>
            </a:solidFill>
            <a:miter lim="800000"/>
            <a:headEnd/>
            <a:tailEnd/>
          </a:ln>
          <a:effectLst/>
        </p:spPr>
      </p:pic>
      <p:sp>
        <p:nvSpPr>
          <p:cNvPr id="7" name="Round Diagonal Corner Rectangle 6"/>
          <p:cNvSpPr/>
          <p:nvPr/>
        </p:nvSpPr>
        <p:spPr>
          <a:xfrm>
            <a:off x="586848" y="2979760"/>
            <a:ext cx="3657600" cy="2819400"/>
          </a:xfrm>
          <a:prstGeom prst="round2Diag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When we see the above results it clearly tells that Accuracy , Area under Curve and Miss classification rate  outputs are almost in similar to each other. </a:t>
            </a:r>
          </a:p>
        </p:txBody>
      </p:sp>
      <p:sp>
        <p:nvSpPr>
          <p:cNvPr id="8" name="Round Diagonal Corner Rectangle 7"/>
          <p:cNvSpPr/>
          <p:nvPr/>
        </p:nvSpPr>
        <p:spPr>
          <a:xfrm>
            <a:off x="4752448" y="2903560"/>
            <a:ext cx="3657600" cy="28194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The Accuracy of 1’s prediction is higher in the model average  ensemble model which means  it correctly predicting the actual positives more than the Boosted model</a:t>
            </a:r>
          </a:p>
          <a:p>
            <a:pPr algn="ctr"/>
            <a:endParaRPr lang="en-US" dirty="0"/>
          </a:p>
        </p:txBody>
      </p:sp>
      <p:sp>
        <p:nvSpPr>
          <p:cNvPr id="10" name="Parallelogram 9"/>
          <p:cNvSpPr/>
          <p:nvPr/>
        </p:nvSpPr>
        <p:spPr>
          <a:xfrm>
            <a:off x="8918048" y="2903560"/>
            <a:ext cx="2641600" cy="3048000"/>
          </a:xfrm>
          <a:prstGeom prst="parallelogram">
            <a:avLst>
              <a:gd name="adj" fmla="val 26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Based on the two models Accuracy of 1’s prediction we decided that Model Averaged ensemble model is the best model</a:t>
            </a:r>
          </a:p>
        </p:txBody>
      </p:sp>
      <p:sp>
        <p:nvSpPr>
          <p:cNvPr id="11" name="Right Arrow 10"/>
          <p:cNvSpPr/>
          <p:nvPr/>
        </p:nvSpPr>
        <p:spPr>
          <a:xfrm>
            <a:off x="4244448" y="4275160"/>
            <a:ext cx="508000" cy="381000"/>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8410048" y="4275160"/>
            <a:ext cx="508000" cy="381000"/>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7028597" cy="411162"/>
          </a:xfrm>
        </p:spPr>
        <p:txBody>
          <a:bodyPr>
            <a:noAutofit/>
          </a:bodyPr>
          <a:lstStyle/>
          <a:p>
            <a:r>
              <a:rPr lang="en-US" sz="2000" b="1" u="sng" dirty="0"/>
              <a:t>Best Model :- Model Averaged Ensemble Model</a:t>
            </a:r>
          </a:p>
        </p:txBody>
      </p:sp>
      <p:pic>
        <p:nvPicPr>
          <p:cNvPr id="14" name="Picture 2"/>
          <p:cNvPicPr>
            <a:picLocks noGrp="1" noChangeAspect="1" noChangeArrowheads="1"/>
          </p:cNvPicPr>
          <p:nvPr>
            <p:ph idx="1"/>
          </p:nvPr>
        </p:nvPicPr>
        <p:blipFill>
          <a:blip r:embed="rId2"/>
          <a:srcRect l="75983" t="6897" r="11249"/>
          <a:stretch>
            <a:fillRect/>
          </a:stretch>
        </p:blipFill>
        <p:spPr bwMode="auto">
          <a:xfrm>
            <a:off x="10871200" y="533400"/>
            <a:ext cx="1219200" cy="2057400"/>
          </a:xfrm>
          <a:prstGeom prst="rect">
            <a:avLst/>
          </a:prstGeom>
          <a:noFill/>
          <a:ln w="9525">
            <a:solidFill>
              <a:schemeClr val="accent6">
                <a:lumMod val="60000"/>
                <a:lumOff val="40000"/>
              </a:schemeClr>
            </a:solidFill>
            <a:miter lim="800000"/>
            <a:headEnd/>
            <a:tailEnd/>
          </a:ln>
          <a:effectLst/>
        </p:spPr>
      </p:pic>
      <p:sp>
        <p:nvSpPr>
          <p:cNvPr id="6" name="TextBox 5"/>
          <p:cNvSpPr txBox="1"/>
          <p:nvPr/>
        </p:nvSpPr>
        <p:spPr>
          <a:xfrm>
            <a:off x="304800" y="685801"/>
            <a:ext cx="5689600" cy="2585323"/>
          </a:xfrm>
          <a:prstGeom prst="rect">
            <a:avLst/>
          </a:prstGeom>
          <a:noFill/>
        </p:spPr>
        <p:txBody>
          <a:bodyPr wrap="square" rtlCol="0">
            <a:spAutoFit/>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graphicFrame>
        <p:nvGraphicFramePr>
          <p:cNvPr id="10" name="Diagram 9"/>
          <p:cNvGraphicFramePr/>
          <p:nvPr/>
        </p:nvGraphicFramePr>
        <p:xfrm>
          <a:off x="406400" y="609600"/>
          <a:ext cx="2946400" cy="378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ound Diagonal Corner Rectangle 10"/>
          <p:cNvSpPr/>
          <p:nvPr/>
        </p:nvSpPr>
        <p:spPr>
          <a:xfrm>
            <a:off x="1727200" y="4191000"/>
            <a:ext cx="3251200" cy="2362200"/>
          </a:xfrm>
          <a:prstGeom prst="round2DiagRect">
            <a:avLst>
              <a:gd name="adj1" fmla="val 16667"/>
              <a:gd name="adj2" fmla="val 0"/>
            </a:avLst>
          </a:prstGeom>
        </p:spPr>
        <p:style>
          <a:lnRef idx="1">
            <a:schemeClr val="accent6"/>
          </a:lnRef>
          <a:fillRef idx="3">
            <a:schemeClr val="accent6"/>
          </a:fillRef>
          <a:effectRef idx="2">
            <a:schemeClr val="accent6"/>
          </a:effectRef>
          <a:fontRef idx="minor">
            <a:schemeClr val="lt1"/>
          </a:fontRef>
        </p:style>
        <p:txBody>
          <a:bodyPr rtlCol="0" anchor="ctr"/>
          <a:lstStyle/>
          <a:p>
            <a:pPr lvl="0"/>
            <a:r>
              <a:rPr lang="en-US" dirty="0"/>
              <a:t>In this model there is a significance reduction of False Positive rate helps this model to predict 89.98 % correctly stating that bookings are cancelled</a:t>
            </a:r>
          </a:p>
        </p:txBody>
      </p:sp>
      <p:pic>
        <p:nvPicPr>
          <p:cNvPr id="13" name="Picture 3"/>
          <p:cNvPicPr>
            <a:picLocks noChangeAspect="1" noChangeArrowheads="1"/>
          </p:cNvPicPr>
          <p:nvPr/>
        </p:nvPicPr>
        <p:blipFill>
          <a:blip r:embed="rId8"/>
          <a:srcRect/>
          <a:stretch>
            <a:fillRect/>
          </a:stretch>
        </p:blipFill>
        <p:spPr bwMode="auto">
          <a:xfrm>
            <a:off x="3556001" y="533400"/>
            <a:ext cx="7938041" cy="3276600"/>
          </a:xfrm>
          <a:prstGeom prst="rect">
            <a:avLst/>
          </a:prstGeom>
          <a:noFill/>
          <a:ln w="9525">
            <a:solidFill>
              <a:schemeClr val="accent6">
                <a:lumMod val="60000"/>
                <a:lumOff val="40000"/>
              </a:schemeClr>
            </a:solidFill>
            <a:miter lim="800000"/>
            <a:headEnd/>
            <a:tailEnd/>
          </a:ln>
          <a:effectLst/>
        </p:spPr>
      </p:pic>
      <p:pic>
        <p:nvPicPr>
          <p:cNvPr id="16" name="Picture 4"/>
          <p:cNvPicPr>
            <a:picLocks noChangeAspect="1" noChangeArrowheads="1"/>
          </p:cNvPicPr>
          <p:nvPr/>
        </p:nvPicPr>
        <p:blipFill>
          <a:blip r:embed="rId9"/>
          <a:srcRect/>
          <a:stretch>
            <a:fillRect/>
          </a:stretch>
        </p:blipFill>
        <p:spPr bwMode="auto">
          <a:xfrm>
            <a:off x="7213600" y="3872729"/>
            <a:ext cx="4572000" cy="2779806"/>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6842078" cy="411162"/>
          </a:xfrm>
        </p:spPr>
        <p:txBody>
          <a:bodyPr>
            <a:noAutofit/>
          </a:bodyPr>
          <a:lstStyle/>
          <a:p>
            <a:r>
              <a:rPr lang="en-US" sz="2400" b="1" u="sng" dirty="0"/>
              <a:t>Trends/Patterns w.r.t Business Case</a:t>
            </a:r>
            <a:r>
              <a:rPr lang="en-US" sz="2400" b="1" dirty="0"/>
              <a:t> :</a:t>
            </a:r>
          </a:p>
        </p:txBody>
      </p:sp>
      <p:pic>
        <p:nvPicPr>
          <p:cNvPr id="1026" name="Picture 2"/>
          <p:cNvPicPr>
            <a:picLocks noGrp="1" noChangeAspect="1" noChangeArrowheads="1"/>
          </p:cNvPicPr>
          <p:nvPr>
            <p:ph idx="1"/>
          </p:nvPr>
        </p:nvPicPr>
        <p:blipFill>
          <a:blip r:embed="rId2"/>
          <a:srcRect/>
          <a:stretch>
            <a:fillRect/>
          </a:stretch>
        </p:blipFill>
        <p:spPr bwMode="auto">
          <a:xfrm>
            <a:off x="1210571" y="533401"/>
            <a:ext cx="9254229" cy="3048000"/>
          </a:xfrm>
          <a:prstGeom prst="rect">
            <a:avLst/>
          </a:prstGeom>
          <a:noFill/>
          <a:ln w="9525">
            <a:noFill/>
            <a:miter lim="800000"/>
            <a:headEnd/>
            <a:tailEnd/>
          </a:ln>
          <a:effectLst/>
        </p:spPr>
      </p:pic>
      <p:sp>
        <p:nvSpPr>
          <p:cNvPr id="5" name="Rounded Rectangle 4"/>
          <p:cNvSpPr/>
          <p:nvPr/>
        </p:nvSpPr>
        <p:spPr>
          <a:xfrm>
            <a:off x="435216" y="3810000"/>
            <a:ext cx="7620000" cy="609600"/>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The boxplot explains the relationship b/w  lead_time  v/s  booking is cancelled or not based on the hotel type</a:t>
            </a:r>
          </a:p>
        </p:txBody>
      </p:sp>
      <p:sp>
        <p:nvSpPr>
          <p:cNvPr id="6" name="Rounded Rectangle 5"/>
          <p:cNvSpPr/>
          <p:nvPr/>
        </p:nvSpPr>
        <p:spPr>
          <a:xfrm>
            <a:off x="2133600" y="4724400"/>
            <a:ext cx="7620000" cy="609600"/>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median value of the booking cancellations of both hotels are higher than the bookings not cancelled</a:t>
            </a:r>
          </a:p>
        </p:txBody>
      </p:sp>
      <p:sp>
        <p:nvSpPr>
          <p:cNvPr id="7" name="Rounded Rectangle 6"/>
          <p:cNvSpPr/>
          <p:nvPr/>
        </p:nvSpPr>
        <p:spPr>
          <a:xfrm>
            <a:off x="3962400" y="5715000"/>
            <a:ext cx="7620000" cy="609600"/>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a:t>In both hotels , booking cancellations are increased with increase of lead _time arrival of the customer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Grp="1" noChangeAspect="1" noChangeArrowheads="1"/>
          </p:cNvPicPr>
          <p:nvPr>
            <p:ph idx="1"/>
          </p:nvPr>
        </p:nvPicPr>
        <p:blipFill>
          <a:blip r:embed="rId2"/>
          <a:srcRect/>
          <a:stretch>
            <a:fillRect/>
          </a:stretch>
        </p:blipFill>
        <p:spPr bwMode="auto">
          <a:xfrm>
            <a:off x="406400" y="155996"/>
            <a:ext cx="10363200" cy="3341245"/>
          </a:xfrm>
          <a:prstGeom prst="rect">
            <a:avLst/>
          </a:prstGeom>
          <a:noFill/>
          <a:ln w="9525">
            <a:noFill/>
            <a:miter lim="800000"/>
            <a:headEnd/>
            <a:tailEnd/>
          </a:ln>
          <a:effectLst/>
        </p:spPr>
      </p:pic>
      <p:sp>
        <p:nvSpPr>
          <p:cNvPr id="10" name="Rounded Rectangle 9"/>
          <p:cNvSpPr/>
          <p:nvPr/>
        </p:nvSpPr>
        <p:spPr>
          <a:xfrm>
            <a:off x="711200" y="3848672"/>
            <a:ext cx="9753600" cy="8382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From the Groups in the market segment of Resort hotel we can say that lead_time is not showing much jump with respect to the both cancellations and not cancellations</a:t>
            </a:r>
          </a:p>
        </p:txBody>
      </p:sp>
      <p:sp>
        <p:nvSpPr>
          <p:cNvPr id="12" name="Rounded Rectangle 11"/>
          <p:cNvSpPr/>
          <p:nvPr/>
        </p:nvSpPr>
        <p:spPr>
          <a:xfrm>
            <a:off x="1219200" y="4874528"/>
            <a:ext cx="8940800" cy="838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From the Groups in the market segment of city hotel we can say that lead_time for booking cancelled  is inversely proportional to the booking not cancelled</a:t>
            </a:r>
          </a:p>
        </p:txBody>
      </p:sp>
      <p:sp>
        <p:nvSpPr>
          <p:cNvPr id="13" name="Rounded Rectangle 12"/>
          <p:cNvSpPr/>
          <p:nvPr/>
        </p:nvSpPr>
        <p:spPr>
          <a:xfrm>
            <a:off x="1828800" y="5900384"/>
            <a:ext cx="8128000" cy="76200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For the city hotel, the groups are more willing  to cancel the bookings with increase of lead_time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srcRect/>
          <a:stretch>
            <a:fillRect/>
          </a:stretch>
        </p:blipFill>
        <p:spPr bwMode="auto">
          <a:xfrm>
            <a:off x="711199" y="228601"/>
            <a:ext cx="10566401" cy="3988631"/>
          </a:xfrm>
          <a:prstGeom prst="rect">
            <a:avLst/>
          </a:prstGeom>
          <a:noFill/>
          <a:ln w="9525">
            <a:solidFill>
              <a:schemeClr val="accent6">
                <a:lumMod val="50000"/>
              </a:schemeClr>
            </a:solidFill>
            <a:miter lim="800000"/>
            <a:headEnd/>
            <a:tailEnd/>
          </a:ln>
          <a:effectLst/>
        </p:spPr>
      </p:pic>
      <p:sp>
        <p:nvSpPr>
          <p:cNvPr id="5" name="Rounded Rectangle 4"/>
          <p:cNvSpPr/>
          <p:nvPr/>
        </p:nvSpPr>
        <p:spPr>
          <a:xfrm>
            <a:off x="780951" y="4419600"/>
            <a:ext cx="10363200" cy="914400"/>
          </a:xfrm>
          <a:prstGeom prst="round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When booking changes at the City hotel, we can say that 75% of the customers are showing interest to cancel the bookings but cancellations at Resort hotel after booking changes is less than the median value  of not cancelled  </a:t>
            </a:r>
          </a:p>
        </p:txBody>
      </p:sp>
      <p:sp>
        <p:nvSpPr>
          <p:cNvPr id="6" name="Rounded Rectangle 5"/>
          <p:cNvSpPr/>
          <p:nvPr/>
        </p:nvSpPr>
        <p:spPr>
          <a:xfrm>
            <a:off x="1352640" y="5508008"/>
            <a:ext cx="10363200" cy="914400"/>
          </a:xfrm>
          <a:prstGeom prst="roundRect">
            <a:avLst/>
          </a:prstGeom>
          <a:solidFill>
            <a:schemeClr val="accent4">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The city hotel is 1.54 times likely to cancel the booking after booking changes compared to the resort hotel.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2698847" y="205852"/>
            <a:ext cx="3251577" cy="367351"/>
          </a:xfrm>
        </p:spPr>
        <p:txBody>
          <a:bodyPr>
            <a:normAutofit fontScale="90000"/>
          </a:bodyPr>
          <a:lstStyle/>
          <a:p>
            <a:r>
              <a:rPr lang="en-US" sz="2400" b="1" u="sng" dirty="0"/>
              <a:t>Recommendation</a:t>
            </a:r>
            <a:r>
              <a:rPr lang="en-US" sz="2400" dirty="0"/>
              <a:t> : </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791571" y="723326"/>
            <a:ext cx="6196083" cy="5513696"/>
          </a:xfrm>
        </p:spPr>
        <p:txBody>
          <a:bodyPr>
            <a:noAutofit/>
          </a:bodyPr>
          <a:lstStyle/>
          <a:p>
            <a:pPr marL="285750" indent="-285750" algn="just">
              <a:buFont typeface="Arial" panose="020B0604020202020204" pitchFamily="34" charset="0"/>
              <a:buChar char="•"/>
            </a:pPr>
            <a:r>
              <a:rPr lang="en-US" sz="1600" dirty="0">
                <a:solidFill>
                  <a:schemeClr val="dk1"/>
                </a:solidFill>
              </a:rPr>
              <a:t>Hotels should focus on ‘</a:t>
            </a:r>
            <a:r>
              <a:rPr lang="en-US" sz="1600" dirty="0" err="1">
                <a:solidFill>
                  <a:schemeClr val="dk1"/>
                </a:solidFill>
              </a:rPr>
              <a:t>lead_time</a:t>
            </a:r>
            <a:r>
              <a:rPr lang="en-US" sz="1600" dirty="0">
                <a:solidFill>
                  <a:schemeClr val="dk1"/>
                </a:solidFill>
              </a:rPr>
              <a:t>’ of the customers where it should not be greater than 80 days in order to reduce the no of booking cancellations.</a:t>
            </a:r>
          </a:p>
          <a:p>
            <a:pPr marL="285750" indent="-285750" algn="just">
              <a:buFont typeface="Arial" panose="020B0604020202020204" pitchFamily="34" charset="0"/>
              <a:buChar char="•"/>
            </a:pPr>
            <a:endParaRPr lang="en-US" sz="1600" dirty="0">
              <a:solidFill>
                <a:schemeClr val="dk1"/>
              </a:solidFill>
            </a:endParaRPr>
          </a:p>
          <a:p>
            <a:pPr marL="285750" indent="-285750" algn="just">
              <a:buFont typeface="Arial" panose="020B0604020202020204" pitchFamily="34" charset="0"/>
              <a:buChar char="•"/>
            </a:pPr>
            <a:r>
              <a:rPr lang="en-US" sz="1600" dirty="0">
                <a:solidFill>
                  <a:schemeClr val="dk1"/>
                </a:solidFill>
              </a:rPr>
              <a:t>The hotels should focus more on adding some convenience fee for booking changes initially at the time of hotel booking so that they can have surveillance on the customers and it also helps to estimate the percentage of people who is going to confirm the booking or not.</a:t>
            </a:r>
          </a:p>
          <a:p>
            <a:pPr marL="285750" indent="-285750" algn="just">
              <a:buFont typeface="Arial" panose="020B0604020202020204" pitchFamily="34" charset="0"/>
              <a:buChar char="•"/>
            </a:pPr>
            <a:endParaRPr lang="en-US" sz="1600" dirty="0">
              <a:solidFill>
                <a:schemeClr val="dk1"/>
              </a:solidFill>
            </a:endParaRPr>
          </a:p>
          <a:p>
            <a:pPr marL="285750" indent="-285750" algn="just">
              <a:buFont typeface="Arial" panose="020B0604020202020204" pitchFamily="34" charset="0"/>
              <a:buChar char="•"/>
            </a:pPr>
            <a:r>
              <a:rPr lang="en-US" sz="1600" dirty="0">
                <a:solidFill>
                  <a:schemeClr val="dk1"/>
                </a:solidFill>
              </a:rPr>
              <a:t>Bookings that are having no deposit increases the cancellation percentage for both hotels. So, In order to reduce the cancellations, the hotels should make mandatory payment of minimum deposit during the booking for profiles like bookings from other countries, high public profile etc.</a:t>
            </a:r>
          </a:p>
          <a:p>
            <a:pPr marL="285750" indent="-285750" algn="just">
              <a:buFont typeface="Arial" panose="020B0604020202020204" pitchFamily="34" charset="0"/>
              <a:buChar char="•"/>
            </a:pPr>
            <a:endParaRPr lang="en-US" sz="1600" dirty="0">
              <a:solidFill>
                <a:schemeClr val="dk1"/>
              </a:solidFill>
            </a:endParaRPr>
          </a:p>
          <a:p>
            <a:pPr marL="285750" indent="-285750" algn="just">
              <a:buFont typeface="Arial" panose="020B0604020202020204" pitchFamily="34" charset="0"/>
              <a:buChar char="•"/>
            </a:pPr>
            <a:r>
              <a:rPr lang="en-US" sz="1600" dirty="0">
                <a:solidFill>
                  <a:schemeClr val="dk1"/>
                </a:solidFill>
              </a:rPr>
              <a:t>It is recommended that the hotel should charge an additional refundable amount of 25% on the bookings made by market segment ‘Groups’ in order to reduce cancellations and increase bookings.</a:t>
            </a:r>
          </a:p>
        </p:txBody>
      </p:sp>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7186070" y="0"/>
            <a:ext cx="2463897" cy="3429000"/>
          </a:xfr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9649155" y="0"/>
            <a:ext cx="2539797" cy="342900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a:ext>
            </a:extLst>
          </a:blip>
          <a:srcRect/>
          <a:stretch/>
        </p:blipFill>
        <p:spPr>
          <a:xfrm>
            <a:off x="9649155" y="3383280"/>
            <a:ext cx="2539797" cy="3474720"/>
          </a:xfrm>
        </p:spPr>
      </p:pic>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26</a:t>
            </a:fld>
            <a:endParaRPr lang="en-US" dirty="0"/>
          </a:p>
        </p:txBody>
      </p:sp>
    </p:spTree>
    <p:extLst>
      <p:ext uri="{BB962C8B-B14F-4D97-AF65-F5344CB8AC3E}">
        <p14:creationId xmlns:p14="http://schemas.microsoft.com/office/powerpoint/2010/main" val="34952644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E2E09-3A82-4E32-88E3-59E694EFE546}"/>
              </a:ext>
            </a:extLst>
          </p:cNvPr>
          <p:cNvSpPr>
            <a:spLocks noGrp="1"/>
          </p:cNvSpPr>
          <p:nvPr>
            <p:ph type="title"/>
          </p:nvPr>
        </p:nvSpPr>
        <p:spPr>
          <a:xfrm>
            <a:off x="992876" y="601637"/>
            <a:ext cx="4821069" cy="367351"/>
          </a:xfrm>
        </p:spPr>
        <p:txBody>
          <a:bodyPr>
            <a:noAutofit/>
          </a:bodyPr>
          <a:lstStyle/>
          <a:p>
            <a:r>
              <a:rPr lang="en-US" sz="2200" b="1" u="sng" dirty="0"/>
              <a:t>Real-world Adaptability</a:t>
            </a:r>
            <a:r>
              <a:rPr lang="en-US" sz="2200" b="1" dirty="0"/>
              <a:t> </a:t>
            </a:r>
            <a:r>
              <a:rPr lang="en-US" sz="2200" dirty="0"/>
              <a:t>: </a:t>
            </a:r>
          </a:p>
        </p:txBody>
      </p:sp>
      <p:sp>
        <p:nvSpPr>
          <p:cNvPr id="3" name="Content Placeholder 2">
            <a:extLst>
              <a:ext uri="{FF2B5EF4-FFF2-40B4-BE49-F238E27FC236}">
                <a16:creationId xmlns:a16="http://schemas.microsoft.com/office/drawing/2014/main" id="{9925E272-AF60-4462-95A9-115739F781AE}"/>
              </a:ext>
            </a:extLst>
          </p:cNvPr>
          <p:cNvSpPr>
            <a:spLocks noGrp="1"/>
          </p:cNvSpPr>
          <p:nvPr>
            <p:ph idx="1"/>
          </p:nvPr>
        </p:nvSpPr>
        <p:spPr>
          <a:xfrm>
            <a:off x="791571" y="1501262"/>
            <a:ext cx="6237026" cy="4967777"/>
          </a:xfrm>
        </p:spPr>
        <p:txBody>
          <a:bodyPr>
            <a:noAutofit/>
          </a:bodyPr>
          <a:lstStyle/>
          <a:p>
            <a:pPr marL="285750" indent="-285750" algn="just">
              <a:buFont typeface="Arial" panose="020B0604020202020204" pitchFamily="34" charset="0"/>
              <a:buChar char="•"/>
            </a:pPr>
            <a:r>
              <a:rPr lang="en-US" sz="1600" dirty="0">
                <a:solidFill>
                  <a:schemeClr val="dk1"/>
                </a:solidFill>
              </a:rPr>
              <a:t>This model can be useful for real estate companies to predict the cancellation for different type of hotels and rental apartments.</a:t>
            </a:r>
          </a:p>
          <a:p>
            <a:pPr marL="285750" indent="-285750" algn="just">
              <a:buFont typeface="Arial" panose="020B0604020202020204" pitchFamily="34" charset="0"/>
              <a:buChar char="•"/>
            </a:pPr>
            <a:endParaRPr lang="en-US" sz="1600" dirty="0">
              <a:solidFill>
                <a:schemeClr val="dk1"/>
              </a:solidFill>
            </a:endParaRPr>
          </a:p>
          <a:p>
            <a:pPr marL="285750" indent="-285750" algn="just">
              <a:buFont typeface="Arial" panose="020B0604020202020204" pitchFamily="34" charset="0"/>
              <a:buChar char="•"/>
            </a:pPr>
            <a:r>
              <a:rPr lang="en-US" sz="1600" dirty="0">
                <a:solidFill>
                  <a:schemeClr val="dk1"/>
                </a:solidFill>
              </a:rPr>
              <a:t>This model can be used by the analytic industries to predict the cancellation of bookings based on the market segment like booking made by online agents, offline agents, In-person etc.</a:t>
            </a:r>
          </a:p>
          <a:p>
            <a:pPr marL="285750" indent="-285750" algn="just">
              <a:buFont typeface="Arial" panose="020B0604020202020204" pitchFamily="34" charset="0"/>
              <a:buChar char="•"/>
            </a:pPr>
            <a:endParaRPr lang="en-US" sz="1600" dirty="0">
              <a:solidFill>
                <a:schemeClr val="dk1"/>
              </a:solidFill>
            </a:endParaRPr>
          </a:p>
          <a:p>
            <a:pPr marL="285750" indent="-285750" algn="just">
              <a:buFont typeface="Arial" panose="020B0604020202020204" pitchFamily="34" charset="0"/>
              <a:buChar char="•"/>
            </a:pPr>
            <a:r>
              <a:rPr lang="en-US" sz="1600" dirty="0">
                <a:solidFill>
                  <a:schemeClr val="dk1"/>
                </a:solidFill>
              </a:rPr>
              <a:t>This model will help the travel websites to keep track on the various type hotels which are more likely to be cancelled and not. Based on the customers interest, the travel websites can update the hotels bookings in the website.</a:t>
            </a:r>
          </a:p>
          <a:p>
            <a:pPr marL="285750" indent="-285750" algn="just">
              <a:buFont typeface="Arial" panose="020B0604020202020204" pitchFamily="34" charset="0"/>
              <a:buChar char="•"/>
            </a:pPr>
            <a:endParaRPr lang="en-US" sz="1600" dirty="0">
              <a:solidFill>
                <a:schemeClr val="dk1"/>
              </a:solidFill>
            </a:endParaRPr>
          </a:p>
          <a:p>
            <a:pPr marL="285750" indent="-285750" algn="just">
              <a:buFont typeface="Arial" panose="020B0604020202020204" pitchFamily="34" charset="0"/>
              <a:buChar char="•"/>
            </a:pPr>
            <a:r>
              <a:rPr lang="en-US" sz="1600" dirty="0">
                <a:effectLst/>
                <a:ea typeface="Calibri" panose="020F0502020204030204" pitchFamily="34" charset="0"/>
                <a:cs typeface="Times New Roman" panose="02020603050405020304" pitchFamily="18" charset="0"/>
              </a:rPr>
              <a:t>Another way in which this prediction helps us is by providing real time updates about the availability of the rooms and amenities available on a company's website, which further also improves the traffic on the website to attract more customer base.</a:t>
            </a:r>
          </a:p>
          <a:p>
            <a:pPr marL="285750" indent="-285750" algn="just">
              <a:buFont typeface="Arial" panose="020B0604020202020204" pitchFamily="34" charset="0"/>
              <a:buChar char="•"/>
            </a:pPr>
            <a:endParaRPr lang="en-US" sz="1600" dirty="0">
              <a:solidFill>
                <a:schemeClr val="dk1"/>
              </a:solidFill>
            </a:endParaRPr>
          </a:p>
        </p:txBody>
      </p:sp>
      <p:pic>
        <p:nvPicPr>
          <p:cNvPr id="68" name="Picture Placeholder 67" descr="View of city buildings over the water">
            <a:extLst>
              <a:ext uri="{FF2B5EF4-FFF2-40B4-BE49-F238E27FC236}">
                <a16:creationId xmlns:a16="http://schemas.microsoft.com/office/drawing/2014/main" id="{C700B77F-91C5-4642-9ABF-EA81F3CF6916}"/>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a:ext>
            </a:extLst>
          </a:blip>
          <a:srcRect/>
          <a:stretch/>
        </p:blipFill>
        <p:spPr>
          <a:xfrm>
            <a:off x="7186070" y="0"/>
            <a:ext cx="2463897" cy="3429000"/>
          </a:xfrm>
        </p:spPr>
      </p:pic>
      <p:pic>
        <p:nvPicPr>
          <p:cNvPr id="72" name="Picture Placeholder 71" descr="A picture containing blue glass buildings with reflection">
            <a:extLst>
              <a:ext uri="{FF2B5EF4-FFF2-40B4-BE49-F238E27FC236}">
                <a16:creationId xmlns:a16="http://schemas.microsoft.com/office/drawing/2014/main" id="{781FD203-6B96-4232-92C2-850AD4DA0F7D}"/>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a:ext>
            </a:extLst>
          </a:blip>
          <a:srcRect/>
          <a:stretch/>
        </p:blipFill>
        <p:spPr>
          <a:xfrm>
            <a:off x="9649155" y="0"/>
            <a:ext cx="2539797" cy="3429000"/>
          </a:xfrm>
        </p:spPr>
      </p:pic>
      <p:pic>
        <p:nvPicPr>
          <p:cNvPr id="74" name="Picture Placeholder 73" descr="Aerial view of city buildings at sunset">
            <a:extLst>
              <a:ext uri="{FF2B5EF4-FFF2-40B4-BE49-F238E27FC236}">
                <a16:creationId xmlns:a16="http://schemas.microsoft.com/office/drawing/2014/main" id="{A84AF2F7-9744-4960-8C3C-77190198196B}"/>
              </a:ext>
            </a:extLst>
          </p:cNvPr>
          <p:cNvPicPr>
            <a:picLocks noGrp="1" noChangeAspect="1"/>
          </p:cNvPicPr>
          <p:nvPr>
            <p:ph type="pic" sz="quarter" idx="16"/>
          </p:nvPr>
        </p:nvPicPr>
        <p:blipFill rotWithShape="1">
          <a:blip r:embed="rId4">
            <a:extLst>
              <a:ext uri="{28A0092B-C50C-407E-A947-70E740481C1C}">
                <a14:useLocalDpi xmlns:a14="http://schemas.microsoft.com/office/drawing/2010/main"/>
              </a:ext>
            </a:extLst>
          </a:blip>
          <a:srcRect/>
          <a:stretch/>
        </p:blipFill>
        <p:spPr>
          <a:xfrm>
            <a:off x="7186070" y="3383280"/>
            <a:ext cx="2463897" cy="3474720"/>
          </a:xfrm>
        </p:spPr>
      </p:pic>
      <p:pic>
        <p:nvPicPr>
          <p:cNvPr id="78" name="Picture Placeholder 77" descr="View of city buildings over the water from a track">
            <a:extLst>
              <a:ext uri="{FF2B5EF4-FFF2-40B4-BE49-F238E27FC236}">
                <a16:creationId xmlns:a16="http://schemas.microsoft.com/office/drawing/2014/main" id="{D76BFBCE-A55E-4F19-9A0A-78307FDBE964}"/>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a:ext>
            </a:extLst>
          </a:blip>
          <a:srcRect/>
          <a:stretch/>
        </p:blipFill>
        <p:spPr>
          <a:xfrm>
            <a:off x="9649155" y="3383280"/>
            <a:ext cx="2539797" cy="3474720"/>
          </a:xfrm>
        </p:spPr>
      </p:pic>
      <p:sp>
        <p:nvSpPr>
          <p:cNvPr id="18" name="Slide Number Placeholder 17">
            <a:extLst>
              <a:ext uri="{FF2B5EF4-FFF2-40B4-BE49-F238E27FC236}">
                <a16:creationId xmlns:a16="http://schemas.microsoft.com/office/drawing/2014/main" id="{70961BC8-7B79-40B2-B578-4EB512140BBB}"/>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27</a:t>
            </a:fld>
            <a:endParaRPr lang="en-US" dirty="0"/>
          </a:p>
        </p:txBody>
      </p:sp>
    </p:spTree>
    <p:extLst>
      <p:ext uri="{BB962C8B-B14F-4D97-AF65-F5344CB8AC3E}">
        <p14:creationId xmlns:p14="http://schemas.microsoft.com/office/powerpoint/2010/main" val="34952644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1074400" cy="5745162"/>
          </a:xfrm>
        </p:spPr>
        <p:txBody>
          <a:bodyPr/>
          <a:lstStyle/>
          <a:p>
            <a:pPr algn="ctr"/>
            <a:r>
              <a:rPr lang="en-US" b="1" dirty="0"/>
              <a:t>APPENDIX</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092" y="533946"/>
            <a:ext cx="5682018" cy="571523"/>
          </a:xfrm>
        </p:spPr>
        <p:txBody>
          <a:bodyPr>
            <a:normAutofit/>
          </a:bodyPr>
          <a:lstStyle/>
          <a:p>
            <a:r>
              <a:rPr lang="en-US" sz="2200" b="1" u="sng" dirty="0"/>
              <a:t>Logistic Regression</a:t>
            </a:r>
          </a:p>
        </p:txBody>
      </p:sp>
      <p:sp>
        <p:nvSpPr>
          <p:cNvPr id="3" name="Content Placeholder 2"/>
          <p:cNvSpPr>
            <a:spLocks noGrp="1"/>
          </p:cNvSpPr>
          <p:nvPr>
            <p:ph idx="1"/>
          </p:nvPr>
        </p:nvSpPr>
        <p:spPr/>
        <p:txBody>
          <a:bodyPr/>
          <a:lstStyle/>
          <a:p>
            <a:pPr>
              <a:buNone/>
            </a:pPr>
            <a:r>
              <a:rPr lang="en-US" dirty="0"/>
              <a:t>  </a:t>
            </a:r>
          </a:p>
        </p:txBody>
      </p:sp>
      <p:pic>
        <p:nvPicPr>
          <p:cNvPr id="8" name="Picture 7" descr="Screenshot (650).png"/>
          <p:cNvPicPr>
            <a:picLocks noChangeAspect="1"/>
          </p:cNvPicPr>
          <p:nvPr/>
        </p:nvPicPr>
        <p:blipFill>
          <a:blip r:embed="rId2"/>
          <a:srcRect l="2500" t="14427" r="55833" b="45553"/>
          <a:stretch>
            <a:fillRect/>
          </a:stretch>
        </p:blipFill>
        <p:spPr>
          <a:xfrm>
            <a:off x="304799" y="1524000"/>
            <a:ext cx="6146172" cy="4724400"/>
          </a:xfrm>
          <a:prstGeom prst="rect">
            <a:avLst/>
          </a:prstGeom>
        </p:spPr>
      </p:pic>
      <p:pic>
        <p:nvPicPr>
          <p:cNvPr id="9" name="Picture 8" descr="Screenshot (651).png"/>
          <p:cNvPicPr>
            <a:picLocks noChangeAspect="1"/>
          </p:cNvPicPr>
          <p:nvPr/>
        </p:nvPicPr>
        <p:blipFill>
          <a:blip r:embed="rId3"/>
          <a:srcRect l="2500" t="39624" r="59167" b="24803"/>
          <a:stretch>
            <a:fillRect/>
          </a:stretch>
        </p:blipFill>
        <p:spPr>
          <a:xfrm>
            <a:off x="6604000" y="1600199"/>
            <a:ext cx="5486400" cy="459353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15E37-3C95-4E35-8624-CC190CC12235}"/>
              </a:ext>
            </a:extLst>
          </p:cNvPr>
          <p:cNvSpPr>
            <a:spLocks noGrp="1"/>
          </p:cNvSpPr>
          <p:nvPr>
            <p:ph type="title"/>
          </p:nvPr>
        </p:nvSpPr>
        <p:spPr>
          <a:xfrm>
            <a:off x="680485" y="675167"/>
            <a:ext cx="3761862" cy="3055078"/>
          </a:xfrm>
        </p:spPr>
        <p:txBody>
          <a:bodyPr/>
          <a:lstStyle/>
          <a:p>
            <a:r>
              <a:rPr lang="en-US" b="1" dirty="0"/>
              <a:t>Agenda</a:t>
            </a:r>
            <a:r>
              <a:rPr lang="en-US" dirty="0"/>
              <a:t>	</a:t>
            </a:r>
          </a:p>
        </p:txBody>
      </p:sp>
      <p:sp>
        <p:nvSpPr>
          <p:cNvPr id="3" name="Content Placeholder 2">
            <a:extLst>
              <a:ext uri="{FF2B5EF4-FFF2-40B4-BE49-F238E27FC236}">
                <a16:creationId xmlns:a16="http://schemas.microsoft.com/office/drawing/2014/main" id="{CF816715-277D-4042-B401-03CD007D7CDB}"/>
              </a:ext>
            </a:extLst>
          </p:cNvPr>
          <p:cNvSpPr>
            <a:spLocks noGrp="1"/>
          </p:cNvSpPr>
          <p:nvPr>
            <p:ph idx="1"/>
          </p:nvPr>
        </p:nvSpPr>
        <p:spPr>
          <a:xfrm>
            <a:off x="5167424" y="533400"/>
            <a:ext cx="3794512" cy="5797237"/>
          </a:xfrm>
        </p:spPr>
        <p:style>
          <a:lnRef idx="0">
            <a:schemeClr val="accent2"/>
          </a:lnRef>
          <a:fillRef idx="3">
            <a:schemeClr val="accent2"/>
          </a:fillRef>
          <a:effectRef idx="3">
            <a:schemeClr val="accent2"/>
          </a:effectRef>
          <a:fontRef idx="minor">
            <a:schemeClr val="lt1"/>
          </a:fontRef>
        </p:style>
        <p:txBody>
          <a:bodyPr/>
          <a:lstStyle/>
          <a:p>
            <a:r>
              <a:rPr lang="en-US" dirty="0"/>
              <a:t>Introduction of Dataset</a:t>
            </a:r>
          </a:p>
          <a:p>
            <a:r>
              <a:rPr lang="en-US" dirty="0"/>
              <a:t>Data Exploration</a:t>
            </a:r>
          </a:p>
          <a:p>
            <a:r>
              <a:rPr lang="en-US" dirty="0"/>
              <a:t>Model Comparison</a:t>
            </a:r>
          </a:p>
          <a:p>
            <a:r>
              <a:rPr lang="en-US" dirty="0"/>
              <a:t>Final Model Analysis</a:t>
            </a:r>
          </a:p>
          <a:p>
            <a:r>
              <a:rPr lang="en-US" dirty="0"/>
              <a:t>Recommendations</a:t>
            </a:r>
          </a:p>
          <a:p>
            <a:r>
              <a:rPr lang="en-US" dirty="0"/>
              <a:t>Appendix</a:t>
            </a:r>
          </a:p>
          <a:p>
            <a:r>
              <a:rPr lang="en-US" dirty="0"/>
              <a:t>References</a:t>
            </a:r>
          </a:p>
        </p:txBody>
      </p:sp>
      <p:pic>
        <p:nvPicPr>
          <p:cNvPr id="7" name="Picture Placeholder 6" descr="View of city buildings over the water">
            <a:extLst>
              <a:ext uri="{FF2B5EF4-FFF2-40B4-BE49-F238E27FC236}">
                <a16:creationId xmlns:a16="http://schemas.microsoft.com/office/drawing/2014/main" id="{4C61771D-5836-4E5C-A19A-3F15641B879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9531096" y="0"/>
            <a:ext cx="2660904" cy="3429000"/>
          </a:xfrm>
        </p:spPr>
      </p:pic>
      <p:pic>
        <p:nvPicPr>
          <p:cNvPr id="9" name="Picture Placeholder 8" descr="Background Graphic with lights">
            <a:extLst>
              <a:ext uri="{FF2B5EF4-FFF2-40B4-BE49-F238E27FC236}">
                <a16:creationId xmlns:a16="http://schemas.microsoft.com/office/drawing/2014/main" id="{51C83C9C-B18C-4D14-8539-EBB0422AB0F9}"/>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9531096" y="3383280"/>
            <a:ext cx="2660904" cy="3474720"/>
          </a:xfrm>
        </p:spPr>
      </p:pic>
      <p:sp>
        <p:nvSpPr>
          <p:cNvPr id="37" name="Slide Number Placeholder 36">
            <a:extLst>
              <a:ext uri="{FF2B5EF4-FFF2-40B4-BE49-F238E27FC236}">
                <a16:creationId xmlns:a16="http://schemas.microsoft.com/office/drawing/2014/main" id="{D3141030-4F7D-4526-B0FC-1EA787D5BF2D}"/>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3</a:t>
            </a:fld>
            <a:endParaRPr lang="en-US" dirty="0"/>
          </a:p>
        </p:txBody>
      </p:sp>
    </p:spTree>
    <p:extLst>
      <p:ext uri="{BB962C8B-B14F-4D97-AF65-F5344CB8AC3E}">
        <p14:creationId xmlns:p14="http://schemas.microsoft.com/office/powerpoint/2010/main" val="2976291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52).png"/>
          <p:cNvPicPr>
            <a:picLocks noGrp="1" noChangeAspect="1"/>
          </p:cNvPicPr>
          <p:nvPr>
            <p:ph idx="1"/>
          </p:nvPr>
        </p:nvPicPr>
        <p:blipFill>
          <a:blip r:embed="rId2"/>
          <a:srcRect l="2564" t="28717" r="58974" b="21116"/>
          <a:stretch>
            <a:fillRect/>
          </a:stretch>
        </p:blipFill>
        <p:spPr>
          <a:xfrm>
            <a:off x="304799" y="152400"/>
            <a:ext cx="5680364" cy="3124200"/>
          </a:xfrm>
        </p:spPr>
        <p:style>
          <a:lnRef idx="1">
            <a:schemeClr val="accent2"/>
          </a:lnRef>
          <a:fillRef idx="3">
            <a:schemeClr val="accent2"/>
          </a:fillRef>
          <a:effectRef idx="2">
            <a:schemeClr val="accent2"/>
          </a:effectRef>
          <a:fontRef idx="minor">
            <a:schemeClr val="lt1"/>
          </a:fontRef>
        </p:style>
      </p:pic>
      <p:pic>
        <p:nvPicPr>
          <p:cNvPr id="5" name="Picture 4" descr="Screenshot (653).png"/>
          <p:cNvPicPr>
            <a:picLocks noChangeAspect="1"/>
          </p:cNvPicPr>
          <p:nvPr/>
        </p:nvPicPr>
        <p:blipFill>
          <a:blip r:embed="rId3"/>
          <a:srcRect l="21667" t="27767" r="40000" b="21838"/>
          <a:stretch>
            <a:fillRect/>
          </a:stretch>
        </p:blipFill>
        <p:spPr>
          <a:xfrm>
            <a:off x="6197600" y="152400"/>
            <a:ext cx="5689600" cy="3154017"/>
          </a:xfrm>
          <a:prstGeom prst="rect">
            <a:avLst/>
          </a:prstGeom>
        </p:spPr>
        <p:style>
          <a:lnRef idx="2">
            <a:schemeClr val="accent2">
              <a:shade val="50000"/>
            </a:schemeClr>
          </a:lnRef>
          <a:fillRef idx="1">
            <a:schemeClr val="accent2"/>
          </a:fillRef>
          <a:effectRef idx="0">
            <a:schemeClr val="accent2"/>
          </a:effectRef>
          <a:fontRef idx="minor">
            <a:schemeClr val="lt1"/>
          </a:fontRef>
        </p:style>
      </p:pic>
      <p:pic>
        <p:nvPicPr>
          <p:cNvPr id="6" name="Picture 5" descr="Screenshot (653).png"/>
          <p:cNvPicPr>
            <a:picLocks noChangeAspect="1"/>
          </p:cNvPicPr>
          <p:nvPr/>
        </p:nvPicPr>
        <p:blipFill>
          <a:blip r:embed="rId3"/>
          <a:srcRect l="60143" t="27767" r="833" b="21838"/>
          <a:stretch>
            <a:fillRect/>
          </a:stretch>
        </p:blipFill>
        <p:spPr>
          <a:xfrm>
            <a:off x="6197600" y="3429000"/>
            <a:ext cx="5737413" cy="3276601"/>
          </a:xfrm>
          <a:prstGeom prst="rect">
            <a:avLst/>
          </a:prstGeom>
        </p:spPr>
        <p:style>
          <a:lnRef idx="2">
            <a:schemeClr val="accent5">
              <a:shade val="50000"/>
            </a:schemeClr>
          </a:lnRef>
          <a:fillRef idx="1">
            <a:schemeClr val="accent5"/>
          </a:fillRef>
          <a:effectRef idx="0">
            <a:schemeClr val="accent5"/>
          </a:effectRef>
          <a:fontRef idx="minor">
            <a:schemeClr val="lt1"/>
          </a:fontRef>
        </p:style>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54).png"/>
          <p:cNvPicPr>
            <a:picLocks noGrp="1" noChangeAspect="1"/>
          </p:cNvPicPr>
          <p:nvPr>
            <p:ph idx="1"/>
          </p:nvPr>
        </p:nvPicPr>
        <p:blipFill>
          <a:blip r:embed="rId2"/>
          <a:srcRect l="2586" t="30067" r="57758" b="37733"/>
          <a:stretch>
            <a:fillRect/>
          </a:stretch>
        </p:blipFill>
        <p:spPr>
          <a:xfrm>
            <a:off x="1828800" y="228601"/>
            <a:ext cx="8229600" cy="2817743"/>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5069" y="308212"/>
            <a:ext cx="3703093" cy="483358"/>
          </a:xfrm>
        </p:spPr>
        <p:txBody>
          <a:bodyPr>
            <a:normAutofit/>
          </a:bodyPr>
          <a:lstStyle/>
          <a:p>
            <a:r>
              <a:rPr lang="en-US" sz="2200" b="1" u="sng" dirty="0"/>
              <a:t>Decision Tree Model:</a:t>
            </a:r>
          </a:p>
        </p:txBody>
      </p:sp>
      <p:pic>
        <p:nvPicPr>
          <p:cNvPr id="4" name="Content Placeholder 3" descr="Screenshot (657).png"/>
          <p:cNvPicPr>
            <a:picLocks noGrp="1" noChangeAspect="1"/>
          </p:cNvPicPr>
          <p:nvPr>
            <p:ph idx="1"/>
          </p:nvPr>
        </p:nvPicPr>
        <p:blipFill>
          <a:blip r:embed="rId2"/>
          <a:srcRect l="1724" t="21634" r="59763" b="33900"/>
          <a:stretch>
            <a:fillRect/>
          </a:stretch>
        </p:blipFill>
        <p:spPr>
          <a:xfrm>
            <a:off x="852226" y="1124804"/>
            <a:ext cx="5289267" cy="2819400"/>
          </a:xfrm>
        </p:spPr>
      </p:pic>
      <p:pic>
        <p:nvPicPr>
          <p:cNvPr id="5" name="Content Placeholder 3" descr="Screenshot (658).png"/>
          <p:cNvPicPr>
            <a:picLocks noChangeAspect="1"/>
          </p:cNvPicPr>
          <p:nvPr/>
        </p:nvPicPr>
        <p:blipFill>
          <a:blip r:embed="rId3"/>
          <a:srcRect l="2586" t="25467" r="56897" b="20867"/>
          <a:stretch>
            <a:fillRect/>
          </a:stretch>
        </p:blipFill>
        <p:spPr>
          <a:xfrm>
            <a:off x="5994401" y="3048000"/>
            <a:ext cx="6139543" cy="35814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0353" y="356525"/>
            <a:ext cx="3211773" cy="334962"/>
          </a:xfrm>
        </p:spPr>
        <p:txBody>
          <a:bodyPr>
            <a:noAutofit/>
          </a:bodyPr>
          <a:lstStyle/>
          <a:p>
            <a:r>
              <a:rPr lang="en-US" sz="2200" b="1" u="sng" dirty="0"/>
              <a:t>ROC Before Splits:</a:t>
            </a:r>
          </a:p>
        </p:txBody>
      </p:sp>
      <p:pic>
        <p:nvPicPr>
          <p:cNvPr id="4" name="Content Placeholder 3" descr="Screenshot (659).png"/>
          <p:cNvPicPr>
            <a:picLocks noGrp="1" noChangeAspect="1"/>
          </p:cNvPicPr>
          <p:nvPr>
            <p:ph idx="1"/>
          </p:nvPr>
        </p:nvPicPr>
        <p:blipFill>
          <a:blip r:embed="rId2"/>
          <a:srcRect l="1739" t="39174" r="58261" b="9787"/>
          <a:stretch>
            <a:fillRect/>
          </a:stretch>
        </p:blipFill>
        <p:spPr>
          <a:xfrm>
            <a:off x="304800" y="838201"/>
            <a:ext cx="5486401" cy="2951923"/>
          </a:xfrm>
        </p:spPr>
      </p:pic>
      <p:pic>
        <p:nvPicPr>
          <p:cNvPr id="8" name="Picture 7" descr="Screenshot (660).png"/>
          <p:cNvPicPr>
            <a:picLocks noChangeAspect="1"/>
          </p:cNvPicPr>
          <p:nvPr/>
        </p:nvPicPr>
        <p:blipFill>
          <a:blip r:embed="rId3"/>
          <a:srcRect l="21523" t="39625" r="39167" b="9980"/>
          <a:stretch>
            <a:fillRect/>
          </a:stretch>
        </p:blipFill>
        <p:spPr>
          <a:xfrm>
            <a:off x="6096000" y="838200"/>
            <a:ext cx="5791200" cy="2914650"/>
          </a:xfrm>
          <a:prstGeom prst="rect">
            <a:avLst/>
          </a:prstGeom>
        </p:spPr>
      </p:pic>
      <p:pic>
        <p:nvPicPr>
          <p:cNvPr id="9" name="Picture 8" descr="Screenshot (660).png"/>
          <p:cNvPicPr>
            <a:picLocks noChangeAspect="1"/>
          </p:cNvPicPr>
          <p:nvPr/>
        </p:nvPicPr>
        <p:blipFill>
          <a:blip r:embed="rId3"/>
          <a:srcRect l="60000" t="39625" r="834" b="9980"/>
          <a:stretch>
            <a:fillRect/>
          </a:stretch>
        </p:blipFill>
        <p:spPr>
          <a:xfrm>
            <a:off x="5994400" y="3810000"/>
            <a:ext cx="5994400" cy="289560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304800" y="304800"/>
            <a:ext cx="11277600" cy="5821363"/>
          </a:xfrm>
        </p:spPr>
        <p:txBody>
          <a:bodyPr/>
          <a:lstStyle/>
          <a:p>
            <a:pPr lvl="2">
              <a:buNone/>
            </a:pPr>
            <a:r>
              <a:rPr lang="en-US" sz="2200" b="1" u="sng" dirty="0"/>
              <a:t>Column Contributions:</a:t>
            </a:r>
          </a:p>
          <a:p>
            <a:pPr>
              <a:buNone/>
            </a:pPr>
            <a:endParaRPr lang="en-US" dirty="0"/>
          </a:p>
        </p:txBody>
      </p:sp>
      <p:pic>
        <p:nvPicPr>
          <p:cNvPr id="8" name="Picture 7" descr="Screenshot (662).png"/>
          <p:cNvPicPr>
            <a:picLocks noChangeAspect="1"/>
          </p:cNvPicPr>
          <p:nvPr/>
        </p:nvPicPr>
        <p:blipFill>
          <a:blip r:embed="rId2"/>
          <a:srcRect l="1667" t="58894" r="55833" b="9980"/>
          <a:stretch>
            <a:fillRect/>
          </a:stretch>
        </p:blipFill>
        <p:spPr>
          <a:xfrm>
            <a:off x="1061493" y="1247633"/>
            <a:ext cx="9129485" cy="28194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871200" cy="411162"/>
          </a:xfrm>
        </p:spPr>
        <p:txBody>
          <a:bodyPr>
            <a:normAutofit fontScale="90000"/>
          </a:bodyPr>
          <a:lstStyle/>
          <a:p>
            <a:r>
              <a:rPr lang="en-US" b="1" u="sng" dirty="0"/>
              <a:t>Tree Diagram After splits</a:t>
            </a:r>
          </a:p>
        </p:txBody>
      </p:sp>
      <p:pic>
        <p:nvPicPr>
          <p:cNvPr id="4" name="Content Placeholder 3" descr="Screenshot (669).png"/>
          <p:cNvPicPr>
            <a:picLocks noGrp="1" noChangeAspect="1"/>
          </p:cNvPicPr>
          <p:nvPr>
            <p:ph idx="1"/>
          </p:nvPr>
        </p:nvPicPr>
        <p:blipFill>
          <a:blip r:embed="rId2"/>
          <a:srcRect l="32015" t="15153" r="14976" b="9085"/>
          <a:stretch>
            <a:fillRect/>
          </a:stretch>
        </p:blipFill>
        <p:spPr>
          <a:xfrm>
            <a:off x="304800" y="609600"/>
            <a:ext cx="11684000" cy="6096000"/>
          </a:xfr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681" y="359934"/>
            <a:ext cx="6391701" cy="639762"/>
          </a:xfrm>
        </p:spPr>
        <p:txBody>
          <a:bodyPr>
            <a:normAutofit/>
          </a:bodyPr>
          <a:lstStyle/>
          <a:p>
            <a:r>
              <a:rPr lang="en-US" sz="2200" b="1" u="sng" dirty="0"/>
              <a:t>Optimal Splits Analysis(Decision Tree)</a:t>
            </a:r>
          </a:p>
        </p:txBody>
      </p:sp>
      <p:pic>
        <p:nvPicPr>
          <p:cNvPr id="14338" name="Picture 2"/>
          <p:cNvPicPr>
            <a:picLocks noGrp="1" noChangeAspect="1" noChangeArrowheads="1"/>
          </p:cNvPicPr>
          <p:nvPr>
            <p:ph idx="1"/>
          </p:nvPr>
        </p:nvPicPr>
        <p:blipFill>
          <a:blip r:embed="rId2"/>
          <a:srcRect/>
          <a:stretch>
            <a:fillRect/>
          </a:stretch>
        </p:blipFill>
        <p:spPr bwMode="auto">
          <a:xfrm>
            <a:off x="345744" y="1362503"/>
            <a:ext cx="5689600" cy="2438399"/>
          </a:xfrm>
          <a:prstGeom prst="rect">
            <a:avLst/>
          </a:prstGeom>
          <a:noFill/>
          <a:ln w="9525">
            <a:noFill/>
            <a:miter lim="800000"/>
            <a:headEnd/>
            <a:tailEnd/>
          </a:ln>
          <a:effectLst/>
        </p:spPr>
      </p:pic>
      <p:pic>
        <p:nvPicPr>
          <p:cNvPr id="14339" name="Picture 3"/>
          <p:cNvPicPr>
            <a:picLocks noChangeAspect="1" noChangeArrowheads="1"/>
          </p:cNvPicPr>
          <p:nvPr/>
        </p:nvPicPr>
        <p:blipFill>
          <a:blip r:embed="rId3"/>
          <a:srcRect/>
          <a:stretch>
            <a:fillRect/>
          </a:stretch>
        </p:blipFill>
        <p:spPr bwMode="auto">
          <a:xfrm>
            <a:off x="5994400" y="3200401"/>
            <a:ext cx="5994400" cy="3508087"/>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srcRect/>
          <a:stretch>
            <a:fillRect/>
          </a:stretch>
        </p:blipFill>
        <p:spPr bwMode="auto">
          <a:xfrm>
            <a:off x="203200" y="152400"/>
            <a:ext cx="5791199" cy="3130901"/>
          </a:xfrm>
          <a:prstGeom prst="rect">
            <a:avLst/>
          </a:prstGeom>
          <a:noFill/>
          <a:ln w="9525">
            <a:noFill/>
            <a:miter lim="800000"/>
            <a:headEnd/>
            <a:tailEnd/>
          </a:ln>
          <a:effectLst/>
        </p:spPr>
      </p:pic>
      <p:pic>
        <p:nvPicPr>
          <p:cNvPr id="15363" name="Picture 3"/>
          <p:cNvPicPr>
            <a:picLocks noChangeAspect="1" noChangeArrowheads="1"/>
          </p:cNvPicPr>
          <p:nvPr/>
        </p:nvPicPr>
        <p:blipFill>
          <a:blip r:embed="rId3"/>
          <a:srcRect/>
          <a:stretch>
            <a:fillRect/>
          </a:stretch>
        </p:blipFill>
        <p:spPr bwMode="auto">
          <a:xfrm>
            <a:off x="6197600" y="152401"/>
            <a:ext cx="5791200" cy="3124199"/>
          </a:xfrm>
          <a:prstGeom prst="rect">
            <a:avLst/>
          </a:prstGeom>
          <a:noFill/>
          <a:ln w="9525">
            <a:noFill/>
            <a:miter lim="800000"/>
            <a:headEnd/>
            <a:tailEnd/>
          </a:ln>
          <a:effectLst/>
        </p:spPr>
      </p:pic>
      <p:pic>
        <p:nvPicPr>
          <p:cNvPr id="15364" name="Picture 4"/>
          <p:cNvPicPr>
            <a:picLocks noChangeAspect="1" noChangeArrowheads="1"/>
          </p:cNvPicPr>
          <p:nvPr/>
        </p:nvPicPr>
        <p:blipFill>
          <a:blip r:embed="rId4"/>
          <a:srcRect/>
          <a:stretch>
            <a:fillRect/>
          </a:stretch>
        </p:blipFill>
        <p:spPr bwMode="auto">
          <a:xfrm>
            <a:off x="6248400" y="3352800"/>
            <a:ext cx="5744144" cy="33528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Grp="1" noChangeAspect="1" noChangeArrowheads="1"/>
          </p:cNvPicPr>
          <p:nvPr>
            <p:ph idx="1"/>
          </p:nvPr>
        </p:nvPicPr>
        <p:blipFill>
          <a:blip r:embed="rId2"/>
          <a:srcRect/>
          <a:stretch>
            <a:fillRect/>
          </a:stretch>
        </p:blipFill>
        <p:spPr bwMode="auto">
          <a:xfrm>
            <a:off x="954008" y="381000"/>
            <a:ext cx="10496227" cy="327660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2448" y="280916"/>
            <a:ext cx="3386161" cy="497006"/>
          </a:xfrm>
        </p:spPr>
        <p:txBody>
          <a:bodyPr>
            <a:normAutofit/>
          </a:bodyPr>
          <a:lstStyle/>
          <a:p>
            <a:r>
              <a:rPr lang="en-US" sz="2200" b="1" u="sng" dirty="0"/>
              <a:t>Bootstrap Forest</a:t>
            </a:r>
          </a:p>
        </p:txBody>
      </p:sp>
      <p:pic>
        <p:nvPicPr>
          <p:cNvPr id="4" name="Content Placeholder 3" descr="Screenshot (671).png"/>
          <p:cNvPicPr>
            <a:picLocks noGrp="1" noChangeAspect="1"/>
          </p:cNvPicPr>
          <p:nvPr>
            <p:ph idx="1"/>
          </p:nvPr>
        </p:nvPicPr>
        <p:blipFill>
          <a:blip r:embed="rId2"/>
          <a:srcRect l="28448" t="23167" r="28448" b="29300"/>
          <a:stretch>
            <a:fillRect/>
          </a:stretch>
        </p:blipFill>
        <p:spPr>
          <a:xfrm>
            <a:off x="914401" y="1066800"/>
            <a:ext cx="10323871" cy="4800600"/>
          </a:xfr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399C3-3EDC-4898-A2E4-D8ACEE6A32AA}"/>
              </a:ext>
            </a:extLst>
          </p:cNvPr>
          <p:cNvSpPr>
            <a:spLocks noGrp="1"/>
          </p:cNvSpPr>
          <p:nvPr>
            <p:ph type="title"/>
          </p:nvPr>
        </p:nvSpPr>
        <p:spPr>
          <a:xfrm>
            <a:off x="6185064" y="134217"/>
            <a:ext cx="4746802" cy="466277"/>
          </a:xfrm>
        </p:spPr>
        <p:txBody>
          <a:bodyPr>
            <a:normAutofit fontScale="90000"/>
          </a:bodyPr>
          <a:lstStyle/>
          <a:p>
            <a:r>
              <a:rPr lang="en-US" sz="2800" b="1" u="sng" dirty="0"/>
              <a:t>Introduction of dataset</a:t>
            </a:r>
          </a:p>
        </p:txBody>
      </p:sp>
      <p:pic>
        <p:nvPicPr>
          <p:cNvPr id="9" name="Picture Placeholder 8" descr="A picture containing blue glass buildings with reflection">
            <a:extLst>
              <a:ext uri="{FF2B5EF4-FFF2-40B4-BE49-F238E27FC236}">
                <a16:creationId xmlns:a16="http://schemas.microsoft.com/office/drawing/2014/main" id="{D8F748D4-DB82-42E3-894A-0552C0FD2AB9}"/>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5" y="3432620"/>
            <a:ext cx="5178056" cy="3425380"/>
          </a:xfrm>
        </p:spPr>
      </p:pic>
      <p:sp>
        <p:nvSpPr>
          <p:cNvPr id="183" name="Slide Number Placeholder 182">
            <a:extLst>
              <a:ext uri="{FF2B5EF4-FFF2-40B4-BE49-F238E27FC236}">
                <a16:creationId xmlns:a16="http://schemas.microsoft.com/office/drawing/2014/main" id="{29707739-DA1E-4E29-A977-FC44841FF2DF}"/>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4</a:t>
            </a:fld>
            <a:endParaRPr lang="en-US" dirty="0"/>
          </a:p>
        </p:txBody>
      </p:sp>
      <p:pic>
        <p:nvPicPr>
          <p:cNvPr id="14" name="Picture Placeholder 6" descr="Aerial view of city buildings">
            <a:extLst>
              <a:ext uri="{FF2B5EF4-FFF2-40B4-BE49-F238E27FC236}">
                <a16:creationId xmlns:a16="http://schemas.microsoft.com/office/drawing/2014/main" id="{F718B2F1-208E-4A1D-9716-513B0D7093E4}"/>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t="31" b="31"/>
          <a:stretch/>
        </p:blipFill>
        <p:spPr/>
      </p:pic>
      <p:sp>
        <p:nvSpPr>
          <p:cNvPr id="16" name="Rounded Rectangle 15"/>
          <p:cNvSpPr/>
          <p:nvPr/>
        </p:nvSpPr>
        <p:spPr>
          <a:xfrm>
            <a:off x="6114151" y="1072348"/>
            <a:ext cx="5663867" cy="104305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solidFill>
                <a:schemeClr val="tx1"/>
              </a:solidFill>
            </a:endParaRPr>
          </a:p>
          <a:p>
            <a:pPr algn="ctr"/>
            <a:r>
              <a:rPr lang="en-US" dirty="0">
                <a:solidFill>
                  <a:schemeClr val="tx1"/>
                </a:solidFill>
              </a:rPr>
              <a:t>Our data set explain the booking cancellations of a city hotel and a Resort hotel which are happened from the year 2015 to 2017. </a:t>
            </a:r>
          </a:p>
          <a:p>
            <a:pPr algn="ctr"/>
            <a:endParaRPr lang="en-US" dirty="0">
              <a:solidFill>
                <a:schemeClr val="tx1"/>
              </a:solidFill>
            </a:endParaRPr>
          </a:p>
        </p:txBody>
      </p:sp>
      <p:sp>
        <p:nvSpPr>
          <p:cNvPr id="17" name="Rounded Rectangle 16"/>
          <p:cNvSpPr/>
          <p:nvPr/>
        </p:nvSpPr>
        <p:spPr>
          <a:xfrm>
            <a:off x="6223379" y="2374711"/>
            <a:ext cx="5459105" cy="791570"/>
          </a:xfrm>
          <a:prstGeom prst="roundRect">
            <a:avLst/>
          </a:prstGeom>
          <a:solidFill>
            <a:schemeClr val="accent3">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solidFill>
                <a:schemeClr val="tx1"/>
              </a:solidFill>
            </a:endParaRPr>
          </a:p>
          <a:p>
            <a:pPr algn="ctr"/>
            <a:r>
              <a:rPr lang="en-US" dirty="0">
                <a:solidFill>
                  <a:schemeClr val="tx1"/>
                </a:solidFill>
              </a:rPr>
              <a:t>There are a total of 119390 Rows and 32 Columns in this dataset. </a:t>
            </a:r>
          </a:p>
          <a:p>
            <a:pPr algn="ctr"/>
            <a:endParaRPr lang="en-US" dirty="0">
              <a:solidFill>
                <a:schemeClr val="tx1"/>
              </a:solidFill>
            </a:endParaRPr>
          </a:p>
        </p:txBody>
      </p:sp>
      <p:sp>
        <p:nvSpPr>
          <p:cNvPr id="18" name="Rounded Rectangle 17"/>
          <p:cNvSpPr/>
          <p:nvPr/>
        </p:nvSpPr>
        <p:spPr>
          <a:xfrm>
            <a:off x="6220172" y="3528379"/>
            <a:ext cx="5459105" cy="791570"/>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There is no personal information included in the data set</a:t>
            </a:r>
          </a:p>
        </p:txBody>
      </p:sp>
      <p:sp>
        <p:nvSpPr>
          <p:cNvPr id="19" name="Rounded Rectangle 18"/>
          <p:cNvSpPr/>
          <p:nvPr/>
        </p:nvSpPr>
        <p:spPr>
          <a:xfrm>
            <a:off x="6139631" y="4475056"/>
            <a:ext cx="5580419" cy="1583140"/>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Most of the columns in the dataset had 0 and 1 values which increases the complexity of analyzing the predict variables with target variable </a:t>
            </a:r>
          </a:p>
        </p:txBody>
      </p:sp>
    </p:spTree>
    <p:extLst>
      <p:ext uri="{BB962C8B-B14F-4D97-AF65-F5344CB8AC3E}">
        <p14:creationId xmlns:p14="http://schemas.microsoft.com/office/powerpoint/2010/main" val="179025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74).png"/>
          <p:cNvPicPr>
            <a:picLocks noGrp="1" noChangeAspect="1"/>
          </p:cNvPicPr>
          <p:nvPr>
            <p:ph idx="1"/>
          </p:nvPr>
        </p:nvPicPr>
        <p:blipFill>
          <a:blip r:embed="rId2"/>
          <a:srcRect l="2586" t="20867" r="56897" b="23934"/>
          <a:stretch>
            <a:fillRect/>
          </a:stretch>
        </p:blipFill>
        <p:spPr>
          <a:xfrm>
            <a:off x="921376" y="627796"/>
            <a:ext cx="9518859" cy="5063223"/>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srcRect/>
          <a:stretch>
            <a:fillRect/>
          </a:stretch>
        </p:blipFill>
        <p:spPr bwMode="auto">
          <a:xfrm>
            <a:off x="304802" y="152401"/>
            <a:ext cx="5733180" cy="3124199"/>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183698" y="152400"/>
            <a:ext cx="5906703" cy="32004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961112" y="3467100"/>
            <a:ext cx="6129288" cy="33147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shot (675).png"/>
          <p:cNvPicPr>
            <a:picLocks noGrp="1" noChangeAspect="1"/>
          </p:cNvPicPr>
          <p:nvPr>
            <p:ph idx="1"/>
          </p:nvPr>
        </p:nvPicPr>
        <p:blipFill>
          <a:blip r:embed="rId2"/>
          <a:srcRect l="2609" t="29120" r="55652" b="39947"/>
          <a:stretch>
            <a:fillRect/>
          </a:stretch>
        </p:blipFill>
        <p:spPr>
          <a:xfrm>
            <a:off x="962321" y="1429602"/>
            <a:ext cx="10485119" cy="3505201"/>
          </a:xfr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2932" y="362803"/>
            <a:ext cx="4249003" cy="411162"/>
          </a:xfrm>
        </p:spPr>
        <p:txBody>
          <a:bodyPr>
            <a:normAutofit fontScale="90000"/>
          </a:bodyPr>
          <a:lstStyle/>
          <a:p>
            <a:r>
              <a:rPr lang="en-US" sz="2200" b="1" u="sng" dirty="0"/>
              <a:t>Neural Networks : (Tanh3)</a:t>
            </a:r>
          </a:p>
        </p:txBody>
      </p:sp>
      <p:pic>
        <p:nvPicPr>
          <p:cNvPr id="5122" name="Picture 2"/>
          <p:cNvPicPr>
            <a:picLocks noGrp="1" noChangeAspect="1" noChangeArrowheads="1"/>
          </p:cNvPicPr>
          <p:nvPr>
            <p:ph idx="1"/>
          </p:nvPr>
        </p:nvPicPr>
        <p:blipFill>
          <a:blip r:embed="rId2"/>
          <a:srcRect/>
          <a:stretch>
            <a:fillRect/>
          </a:stretch>
        </p:blipFill>
        <p:spPr bwMode="auto">
          <a:xfrm>
            <a:off x="1941016" y="1451607"/>
            <a:ext cx="6932523" cy="4545448"/>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srcRect/>
          <a:stretch>
            <a:fillRect/>
          </a:stretch>
        </p:blipFill>
        <p:spPr bwMode="auto">
          <a:xfrm>
            <a:off x="533402" y="533400"/>
            <a:ext cx="11048999" cy="5804544"/>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srcRect/>
          <a:stretch>
            <a:fillRect/>
          </a:stretch>
        </p:blipFill>
        <p:spPr bwMode="auto">
          <a:xfrm>
            <a:off x="101600" y="152400"/>
            <a:ext cx="5994400" cy="3216160"/>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6299201" y="152401"/>
            <a:ext cx="5699148" cy="3124199"/>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6299201" y="3415770"/>
            <a:ext cx="5676900" cy="3289830"/>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srcRect/>
          <a:stretch>
            <a:fillRect/>
          </a:stretch>
        </p:blipFill>
        <p:spPr bwMode="auto">
          <a:xfrm>
            <a:off x="1015999" y="228600"/>
            <a:ext cx="10322012" cy="5867400"/>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F1F5F3A1-1CAF-47ED-8FEB-282DB1613183}" type="slidenum">
              <a:rPr lang="en-US" smtClean="0"/>
              <a:pPr/>
              <a:t>47</a:t>
            </a:fld>
            <a:endParaRPr lang="en-US" dirty="0"/>
          </a:p>
        </p:txBody>
      </p:sp>
      <p:pic>
        <p:nvPicPr>
          <p:cNvPr id="1026" name="Picture 2"/>
          <p:cNvPicPr>
            <a:picLocks noGrp="1" noChangeAspect="1" noChangeArrowheads="1"/>
          </p:cNvPicPr>
          <p:nvPr>
            <p:ph idx="1"/>
          </p:nvPr>
        </p:nvPicPr>
        <p:blipFill>
          <a:blip r:embed="rId2"/>
          <a:srcRect/>
          <a:stretch>
            <a:fillRect/>
          </a:stretch>
        </p:blipFill>
        <p:spPr bwMode="auto">
          <a:xfrm>
            <a:off x="905545" y="863909"/>
            <a:ext cx="4435167" cy="3708091"/>
          </a:xfrm>
          <a:prstGeom prst="rect">
            <a:avLst/>
          </a:prstGeom>
          <a:noFill/>
          <a:ln w="9525">
            <a:noFill/>
            <a:miter lim="800000"/>
            <a:headEnd/>
            <a:tailEnd/>
          </a:ln>
          <a:effectLst/>
        </p:spPr>
      </p:pic>
      <p:sp>
        <p:nvSpPr>
          <p:cNvPr id="8" name="Title 1"/>
          <p:cNvSpPr>
            <a:spLocks noGrp="1"/>
          </p:cNvSpPr>
          <p:nvPr>
            <p:ph type="title"/>
          </p:nvPr>
        </p:nvSpPr>
        <p:spPr>
          <a:xfrm>
            <a:off x="1332932" y="362803"/>
            <a:ext cx="4249003" cy="411162"/>
          </a:xfrm>
        </p:spPr>
        <p:txBody>
          <a:bodyPr>
            <a:normAutofit/>
          </a:bodyPr>
          <a:lstStyle/>
          <a:p>
            <a:r>
              <a:rPr lang="en-US" sz="2200" b="1" u="sng" dirty="0"/>
              <a:t>Neural Networks : (Lin3)</a:t>
            </a:r>
          </a:p>
        </p:txBody>
      </p:sp>
      <p:pic>
        <p:nvPicPr>
          <p:cNvPr id="1027" name="Picture 3"/>
          <p:cNvPicPr>
            <a:picLocks noChangeAspect="1" noChangeArrowheads="1"/>
          </p:cNvPicPr>
          <p:nvPr/>
        </p:nvPicPr>
        <p:blipFill>
          <a:blip r:embed="rId3"/>
          <a:srcRect/>
          <a:stretch>
            <a:fillRect/>
          </a:stretch>
        </p:blipFill>
        <p:spPr bwMode="auto">
          <a:xfrm>
            <a:off x="5363878" y="3077332"/>
            <a:ext cx="4216851" cy="3083113"/>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9525027" y="1091822"/>
            <a:ext cx="1871028" cy="3401114"/>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10769600" cy="334962"/>
          </a:xfrm>
        </p:spPr>
        <p:txBody>
          <a:bodyPr>
            <a:normAutofit fontScale="90000"/>
          </a:bodyPr>
          <a:lstStyle/>
          <a:p>
            <a:r>
              <a:rPr lang="en-US" b="1" u="sng" dirty="0"/>
              <a:t>Discriminant Analysis</a:t>
            </a:r>
          </a:p>
        </p:txBody>
      </p:sp>
      <p:pic>
        <p:nvPicPr>
          <p:cNvPr id="9218" name="Picture 2"/>
          <p:cNvPicPr>
            <a:picLocks noGrp="1" noChangeAspect="1" noChangeArrowheads="1"/>
          </p:cNvPicPr>
          <p:nvPr>
            <p:ph idx="1"/>
          </p:nvPr>
        </p:nvPicPr>
        <p:blipFill>
          <a:blip r:embed="rId2"/>
          <a:srcRect/>
          <a:stretch>
            <a:fillRect/>
          </a:stretch>
        </p:blipFill>
        <p:spPr bwMode="auto">
          <a:xfrm>
            <a:off x="406400" y="685376"/>
            <a:ext cx="11281397" cy="5029624"/>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464024"/>
            <a:ext cx="2866030" cy="388961"/>
          </a:xfrm>
        </p:spPr>
        <p:txBody>
          <a:bodyPr>
            <a:noAutofit/>
          </a:bodyPr>
          <a:lstStyle/>
          <a:p>
            <a:r>
              <a:rPr lang="en-US" sz="2200" b="1" u="sng" dirty="0"/>
              <a:t>KNN Model :</a:t>
            </a:r>
          </a:p>
        </p:txBody>
      </p:sp>
      <p:pic>
        <p:nvPicPr>
          <p:cNvPr id="10242" name="Picture 2"/>
          <p:cNvPicPr>
            <a:picLocks noGrp="1" noChangeAspect="1" noChangeArrowheads="1"/>
          </p:cNvPicPr>
          <p:nvPr>
            <p:ph idx="1"/>
          </p:nvPr>
        </p:nvPicPr>
        <p:blipFill>
          <a:blip r:embed="rId2"/>
          <a:srcRect/>
          <a:stretch>
            <a:fillRect/>
          </a:stretch>
        </p:blipFill>
        <p:spPr bwMode="auto">
          <a:xfrm>
            <a:off x="1153422" y="1525138"/>
            <a:ext cx="10030160" cy="4376542"/>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7D98F09-AA82-4443-B901-71F5DF765C10}"/>
              </a:ext>
            </a:extLst>
          </p:cNvPr>
          <p:cNvSpPr>
            <a:spLocks noGrp="1"/>
          </p:cNvSpPr>
          <p:nvPr>
            <p:ph type="subTitle" idx="1"/>
          </p:nvPr>
        </p:nvSpPr>
        <p:spPr>
          <a:xfrm>
            <a:off x="872216" y="491320"/>
            <a:ext cx="3153874" cy="477672"/>
          </a:xfrm>
        </p:spPr>
        <p:style>
          <a:lnRef idx="3">
            <a:schemeClr val="lt1"/>
          </a:lnRef>
          <a:fillRef idx="1">
            <a:schemeClr val="accent3"/>
          </a:fillRef>
          <a:effectRef idx="1">
            <a:schemeClr val="accent3"/>
          </a:effectRef>
          <a:fontRef idx="minor">
            <a:schemeClr val="lt1"/>
          </a:fontRef>
        </p:style>
        <p:txBody>
          <a:bodyPr>
            <a:normAutofit/>
          </a:bodyPr>
          <a:lstStyle/>
          <a:p>
            <a:r>
              <a:rPr lang="en-US" b="1" dirty="0"/>
              <a:t>Business</a:t>
            </a:r>
            <a:r>
              <a:rPr lang="en-US" dirty="0"/>
              <a:t> </a:t>
            </a:r>
            <a:r>
              <a:rPr lang="en-US" b="1" dirty="0"/>
              <a:t>Problem</a:t>
            </a:r>
          </a:p>
        </p:txBody>
      </p:sp>
      <p:pic>
        <p:nvPicPr>
          <p:cNvPr id="10" name="Picture Placeholder 9" descr="View of city buildings over the water">
            <a:extLst>
              <a:ext uri="{FF2B5EF4-FFF2-40B4-BE49-F238E27FC236}">
                <a16:creationId xmlns:a16="http://schemas.microsoft.com/office/drawing/2014/main" id="{C2C517CC-DCFE-4E86-A4E5-F5BFD7BF69FF}"/>
              </a:ext>
            </a:extLst>
          </p:cNvPr>
          <p:cNvPicPr>
            <a:picLocks noGrp="1" noChangeAspect="1"/>
          </p:cNvPicPr>
          <p:nvPr>
            <p:ph type="pic" sz="quarter" idx="14"/>
          </p:nvPr>
        </p:nvPicPr>
        <p:blipFill rotWithShape="1">
          <a:blip r:embed="rId2" cstate="screen">
            <a:extLst>
              <a:ext uri="{28A0092B-C50C-407E-A947-70E740481C1C}">
                <a14:useLocalDpi xmlns:a14="http://schemas.microsoft.com/office/drawing/2010/main"/>
              </a:ext>
            </a:extLst>
          </a:blip>
          <a:srcRect/>
          <a:stretch/>
        </p:blipFill>
        <p:spPr>
          <a:xfrm>
            <a:off x="7243070" y="883420"/>
            <a:ext cx="4948931" cy="5974580"/>
          </a:xfrm>
        </p:spPr>
      </p:pic>
      <p:pic>
        <p:nvPicPr>
          <p:cNvPr id="12" name="Picture Placeholder 11" descr="A picture containing glass buildings with reflection">
            <a:extLst>
              <a:ext uri="{FF2B5EF4-FFF2-40B4-BE49-F238E27FC236}">
                <a16:creationId xmlns:a16="http://schemas.microsoft.com/office/drawing/2014/main" id="{90D6ECDF-A0E4-4308-967E-8BAC3E85A4B7}"/>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a:ext>
            </a:extLst>
          </a:blip>
          <a:srcRect/>
          <a:stretch/>
        </p:blipFill>
        <p:spPr>
          <a:xfrm>
            <a:off x="4234997" y="4574265"/>
            <a:ext cx="5074516" cy="2298983"/>
          </a:xfrm>
        </p:spPr>
      </p:pic>
      <p:sp>
        <p:nvSpPr>
          <p:cNvPr id="13" name="TextBox 12"/>
          <p:cNvSpPr txBox="1"/>
          <p:nvPr/>
        </p:nvSpPr>
        <p:spPr>
          <a:xfrm>
            <a:off x="859808" y="1119116"/>
            <a:ext cx="7601803" cy="3416320"/>
          </a:xfrm>
          <a:prstGeom prst="rect">
            <a:avLst/>
          </a:prstGeom>
          <a:noFill/>
        </p:spPr>
        <p:txBody>
          <a:bodyPr wrap="square" rtlCol="0">
            <a:spAutoFit/>
          </a:bodyPr>
          <a:lstStyle/>
          <a:p>
            <a:pPr>
              <a:buNone/>
            </a:pPr>
            <a:r>
              <a:rPr lang="en-US" dirty="0"/>
              <a:t>In Portugal, a resort hotel at Algarve and a city hotel at Lisbon are one of the major source of income to the business owners from the customers who check-in at their hotels. </a:t>
            </a:r>
          </a:p>
          <a:p>
            <a:pPr>
              <a:buNone/>
            </a:pPr>
            <a:endParaRPr lang="en-US" dirty="0"/>
          </a:p>
          <a:p>
            <a:pPr>
              <a:buNone/>
            </a:pPr>
            <a:r>
              <a:rPr lang="en-US" dirty="0"/>
              <a:t>Problem: </a:t>
            </a:r>
          </a:p>
          <a:p>
            <a:pPr>
              <a:buNone/>
            </a:pPr>
            <a:endParaRPr lang="en-US" dirty="0"/>
          </a:p>
          <a:p>
            <a:pPr>
              <a:buFont typeface="Arial" pitchFamily="34" charset="0"/>
              <a:buChar char="•"/>
            </a:pPr>
            <a:r>
              <a:rPr lang="en-US" dirty="0"/>
              <a:t>When hotels experience booking cancellations from the customers multiple times, it results in lower occupancy of rooms at the hotel consequently increasing the losses incurred by the business owners.</a:t>
            </a:r>
          </a:p>
          <a:p>
            <a:pPr>
              <a:buFont typeface="Arial" pitchFamily="34" charset="0"/>
              <a:buChar char="•"/>
            </a:pPr>
            <a:endParaRPr lang="en-US" dirty="0"/>
          </a:p>
          <a:p>
            <a:pPr>
              <a:buFont typeface="Arial" pitchFamily="34" charset="0"/>
              <a:buChar char="•"/>
            </a:pPr>
            <a:r>
              <a:rPr lang="en-US" dirty="0"/>
              <a:t>Both the hotels are unable to find the affecting parameters of booking cancellations in order to increase the occupancy the hotel.</a:t>
            </a:r>
          </a:p>
        </p:txBody>
      </p:sp>
    </p:spTree>
    <p:extLst>
      <p:ext uri="{BB962C8B-B14F-4D97-AF65-F5344CB8AC3E}">
        <p14:creationId xmlns:p14="http://schemas.microsoft.com/office/powerpoint/2010/main" val="38715687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Grp="1" noChangeAspect="1" noChangeArrowheads="1"/>
          </p:cNvPicPr>
          <p:nvPr>
            <p:ph idx="1"/>
          </p:nvPr>
        </p:nvPicPr>
        <p:blipFill>
          <a:blip r:embed="rId2"/>
          <a:srcRect/>
          <a:stretch>
            <a:fillRect/>
          </a:stretch>
        </p:blipFill>
        <p:spPr bwMode="auto">
          <a:xfrm>
            <a:off x="849527" y="970125"/>
            <a:ext cx="10221952" cy="4419600"/>
          </a:xfrm>
          <a:prstGeom prst="rect">
            <a:avLst/>
          </a:prstGeom>
          <a:noFill/>
          <a:ln w="9525">
            <a:noFill/>
            <a:miter lim="800000"/>
            <a:headEnd/>
            <a:tailEnd/>
          </a:ln>
          <a:effec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11355" y="54592"/>
            <a:ext cx="2392907" cy="563562"/>
          </a:xfrm>
        </p:spPr>
        <p:txBody>
          <a:bodyPr>
            <a:normAutofit/>
          </a:bodyPr>
          <a:lstStyle/>
          <a:p>
            <a:r>
              <a:rPr lang="en-US" sz="2200" b="1" u="sng" dirty="0"/>
              <a:t>Navie Bayes :</a:t>
            </a:r>
          </a:p>
        </p:txBody>
      </p:sp>
      <p:pic>
        <p:nvPicPr>
          <p:cNvPr id="12290" name="Picture 2"/>
          <p:cNvPicPr>
            <a:picLocks noGrp="1" noChangeAspect="1" noChangeArrowheads="1"/>
          </p:cNvPicPr>
          <p:nvPr>
            <p:ph idx="1"/>
          </p:nvPr>
        </p:nvPicPr>
        <p:blipFill>
          <a:blip r:embed="rId2"/>
          <a:srcRect/>
          <a:stretch>
            <a:fillRect/>
          </a:stretch>
        </p:blipFill>
        <p:spPr bwMode="auto">
          <a:xfrm>
            <a:off x="1389038" y="713095"/>
            <a:ext cx="7074888" cy="1724266"/>
          </a:xfrm>
          <a:prstGeom prst="rect">
            <a:avLst/>
          </a:prstGeom>
          <a:noFill/>
          <a:ln w="9525">
            <a:noFill/>
            <a:miter lim="800000"/>
            <a:headEnd/>
            <a:tailEnd/>
          </a:ln>
          <a:effectLst/>
        </p:spPr>
      </p:pic>
      <p:pic>
        <p:nvPicPr>
          <p:cNvPr id="12291" name="Picture 3"/>
          <p:cNvPicPr>
            <a:picLocks noChangeAspect="1" noChangeArrowheads="1"/>
          </p:cNvPicPr>
          <p:nvPr/>
        </p:nvPicPr>
        <p:blipFill>
          <a:blip r:embed="rId3"/>
          <a:srcRect/>
          <a:stretch>
            <a:fillRect/>
          </a:stretch>
        </p:blipFill>
        <p:spPr bwMode="auto">
          <a:xfrm>
            <a:off x="873456" y="2661313"/>
            <a:ext cx="10689975" cy="328225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srcRect/>
          <a:stretch>
            <a:fillRect/>
          </a:stretch>
        </p:blipFill>
        <p:spPr bwMode="auto">
          <a:xfrm>
            <a:off x="203201" y="76200"/>
            <a:ext cx="5949275" cy="3124200"/>
          </a:xfrm>
          <a:prstGeom prst="rect">
            <a:avLst/>
          </a:prstGeom>
          <a:noFill/>
          <a:ln w="9525">
            <a:noFill/>
            <a:miter lim="800000"/>
            <a:headEnd/>
            <a:tailEnd/>
          </a:ln>
          <a:effectLst/>
        </p:spPr>
      </p:pic>
      <p:pic>
        <p:nvPicPr>
          <p:cNvPr id="13315" name="Picture 3"/>
          <p:cNvPicPr>
            <a:picLocks noChangeAspect="1" noChangeArrowheads="1"/>
          </p:cNvPicPr>
          <p:nvPr/>
        </p:nvPicPr>
        <p:blipFill>
          <a:blip r:embed="rId3"/>
          <a:srcRect/>
          <a:stretch>
            <a:fillRect/>
          </a:stretch>
        </p:blipFill>
        <p:spPr bwMode="auto">
          <a:xfrm>
            <a:off x="6340165" y="76201"/>
            <a:ext cx="5648635" cy="3047999"/>
          </a:xfrm>
          <a:prstGeom prst="rect">
            <a:avLst/>
          </a:prstGeom>
          <a:noFill/>
          <a:ln w="9525">
            <a:noFill/>
            <a:miter lim="800000"/>
            <a:headEnd/>
            <a:tailEnd/>
          </a:ln>
          <a:effectLst/>
        </p:spPr>
      </p:pic>
      <p:pic>
        <p:nvPicPr>
          <p:cNvPr id="13316" name="Picture 4"/>
          <p:cNvPicPr>
            <a:picLocks noChangeAspect="1" noChangeArrowheads="1"/>
          </p:cNvPicPr>
          <p:nvPr/>
        </p:nvPicPr>
        <p:blipFill>
          <a:blip r:embed="rId4"/>
          <a:srcRect/>
          <a:stretch>
            <a:fillRect/>
          </a:stretch>
        </p:blipFill>
        <p:spPr bwMode="auto">
          <a:xfrm>
            <a:off x="6197600" y="3200400"/>
            <a:ext cx="5892800" cy="3429000"/>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3749" y="403746"/>
            <a:ext cx="2897875" cy="487362"/>
          </a:xfrm>
        </p:spPr>
        <p:txBody>
          <a:bodyPr>
            <a:noAutofit/>
          </a:bodyPr>
          <a:lstStyle/>
          <a:p>
            <a:r>
              <a:rPr lang="en-US" sz="2200" b="1" u="sng" dirty="0"/>
              <a:t>References :</a:t>
            </a:r>
          </a:p>
        </p:txBody>
      </p:sp>
      <p:sp>
        <p:nvSpPr>
          <p:cNvPr id="3" name="Content Placeholder 2"/>
          <p:cNvSpPr>
            <a:spLocks noGrp="1"/>
          </p:cNvSpPr>
          <p:nvPr>
            <p:ph idx="1"/>
          </p:nvPr>
        </p:nvSpPr>
        <p:spPr>
          <a:xfrm>
            <a:off x="996286" y="1354552"/>
            <a:ext cx="10126639" cy="4377519"/>
          </a:xfrm>
        </p:spPr>
        <p:txBody>
          <a:bodyPr>
            <a:normAutofit/>
          </a:bodyPr>
          <a:lstStyle/>
          <a:p>
            <a:r>
              <a:rPr lang="en-US" sz="1800" u="sng" dirty="0">
                <a:hlinkClick r:id="rId2"/>
              </a:rPr>
              <a:t>https://www.kaggle.com/datasets/jessemostipak/hotel-booking-demand?resource=download</a:t>
            </a:r>
            <a:endParaRPr lang="en-US" sz="1800" u="sng" dirty="0"/>
          </a:p>
          <a:p>
            <a:endParaRPr lang="en-US" sz="1800" u="sng" dirty="0"/>
          </a:p>
          <a:p>
            <a:r>
              <a:rPr lang="en-US" sz="1800" dirty="0"/>
              <a:t>DATA MINING FOR BUSINESS ANALYTICS</a:t>
            </a:r>
            <a:r>
              <a:rPr lang="it-IT" sz="1800" dirty="0"/>
              <a:t> </a:t>
            </a:r>
            <a:r>
              <a:rPr lang="en-US" sz="1800" dirty="0"/>
              <a:t>CONCEPTS, TECHNIQUES, AND APPLICATIONS WITH JMP PRO by </a:t>
            </a:r>
            <a:r>
              <a:rPr lang="it-IT" sz="1800" dirty="0"/>
              <a:t>Galit Shmueli.</a:t>
            </a:r>
          </a:p>
          <a:p>
            <a:endParaRPr lang="it-IT" sz="1800" dirty="0"/>
          </a:p>
          <a:p>
            <a:r>
              <a:rPr lang="en-US" sz="1800" dirty="0"/>
              <a:t>https://huskyct.uconn.edu/ultra/courses/_118045_1/cl/outline</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32718-615D-445E-861C-ADF040C4B2A4}"/>
              </a:ext>
            </a:extLst>
          </p:cNvPr>
          <p:cNvSpPr>
            <a:spLocks noGrp="1"/>
          </p:cNvSpPr>
          <p:nvPr>
            <p:ph type="title"/>
          </p:nvPr>
        </p:nvSpPr>
        <p:spPr>
          <a:xfrm>
            <a:off x="5118864" y="2582839"/>
            <a:ext cx="6238688" cy="1382233"/>
          </a:xfrm>
        </p:spPr>
        <p:txBody>
          <a:bodyPr/>
          <a:lstStyle/>
          <a:p>
            <a:r>
              <a:rPr lang="en-US" b="1" dirty="0"/>
              <a:t>Thank you</a:t>
            </a:r>
          </a:p>
        </p:txBody>
      </p:sp>
      <p:pic>
        <p:nvPicPr>
          <p:cNvPr id="6" name="Picture Placeholder 5" descr="A view of a bridge from below">
            <a:extLst>
              <a:ext uri="{FF2B5EF4-FFF2-40B4-BE49-F238E27FC236}">
                <a16:creationId xmlns:a16="http://schemas.microsoft.com/office/drawing/2014/main" id="{610B39E1-AAA7-4199-8B7C-D12DD364E6D7}"/>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a:ext>
            </a:extLst>
          </a:blip>
          <a:srcRect/>
          <a:stretch/>
        </p:blipFill>
        <p:spPr>
          <a:xfrm>
            <a:off x="0" y="-7444"/>
            <a:ext cx="4966447" cy="6846394"/>
          </a:xfrm>
        </p:spPr>
      </p:pic>
      <p:sp>
        <p:nvSpPr>
          <p:cNvPr id="9" name="Slide Number Placeholder 8">
            <a:extLst>
              <a:ext uri="{FF2B5EF4-FFF2-40B4-BE49-F238E27FC236}">
                <a16:creationId xmlns:a16="http://schemas.microsoft.com/office/drawing/2014/main" id="{219C547C-C2F1-493E-9B64-E089F9DBC6A3}"/>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54</a:t>
            </a:fld>
            <a:endParaRPr lang="en-US" dirty="0"/>
          </a:p>
        </p:txBody>
      </p:sp>
    </p:spTree>
    <p:extLst>
      <p:ext uri="{BB962C8B-B14F-4D97-AF65-F5344CB8AC3E}">
        <p14:creationId xmlns:p14="http://schemas.microsoft.com/office/powerpoint/2010/main" val="30430709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3B7DCE3-A62E-497E-8A96-DF8D1A4904FD}"/>
              </a:ext>
            </a:extLst>
          </p:cNvPr>
          <p:cNvSpPr>
            <a:spLocks noGrp="1"/>
          </p:cNvSpPr>
          <p:nvPr>
            <p:ph type="title"/>
          </p:nvPr>
        </p:nvSpPr>
        <p:spPr>
          <a:xfrm>
            <a:off x="1143001" y="342328"/>
            <a:ext cx="4575411" cy="503829"/>
          </a:xfrm>
        </p:spPr>
        <p:txBody>
          <a:bodyPr>
            <a:noAutofit/>
          </a:bodyPr>
          <a:lstStyle/>
          <a:p>
            <a:r>
              <a:rPr lang="en-US" sz="2800" b="1" u="sng" dirty="0"/>
              <a:t>Data Preprocessing:</a:t>
            </a:r>
            <a:endParaRPr lang="en-US" sz="2800" b="1" dirty="0"/>
          </a:p>
        </p:txBody>
      </p:sp>
      <p:sp>
        <p:nvSpPr>
          <p:cNvPr id="6" name="Slide Number Placeholder 5">
            <a:extLst>
              <a:ext uri="{FF2B5EF4-FFF2-40B4-BE49-F238E27FC236}">
                <a16:creationId xmlns:a16="http://schemas.microsoft.com/office/drawing/2014/main" id="{F1D8EAF4-7E41-4FEA-B534-06CE08821DB2}"/>
              </a:ext>
            </a:extLst>
          </p:cNvPr>
          <p:cNvSpPr>
            <a:spLocks noGrp="1"/>
          </p:cNvSpPr>
          <p:nvPr>
            <p:ph type="sldNum" sz="quarter" idx="12"/>
          </p:nvPr>
        </p:nvSpPr>
        <p:spPr>
          <a:xfrm>
            <a:off x="11602477" y="6398878"/>
            <a:ext cx="470887" cy="365125"/>
          </a:xfrm>
        </p:spPr>
        <p:txBody>
          <a:bodyPr/>
          <a:lstStyle/>
          <a:p>
            <a:fld id="{312CC964-A50B-4C29-B4E4-2C30BB34CCF3}" type="slidenum">
              <a:rPr lang="en-US" smtClean="0"/>
              <a:pPr/>
              <a:t>6</a:t>
            </a:fld>
            <a:endParaRPr lang="en-US" dirty="0"/>
          </a:p>
        </p:txBody>
      </p:sp>
      <p:sp>
        <p:nvSpPr>
          <p:cNvPr id="7" name="Content Placeholder 6"/>
          <p:cNvSpPr>
            <a:spLocks noGrp="1"/>
          </p:cNvSpPr>
          <p:nvPr>
            <p:ph idx="1"/>
          </p:nvPr>
        </p:nvSpPr>
        <p:spPr>
          <a:xfrm>
            <a:off x="914400" y="1255594"/>
            <a:ext cx="10134600" cy="4778493"/>
          </a:xfrm>
        </p:spPr>
        <p:txBody>
          <a:bodyPr/>
          <a:lstStyle/>
          <a:p>
            <a:r>
              <a:rPr lang="en-US" b="1" u="sng" dirty="0"/>
              <a:t>Target Variable </a:t>
            </a:r>
            <a:r>
              <a:rPr lang="en-US" dirty="0"/>
              <a:t>– is_canceled (Categorical Variable type)</a:t>
            </a:r>
          </a:p>
          <a:p>
            <a:pPr>
              <a:buFont typeface="Arial" pitchFamily="34" charset="0"/>
              <a:buChar char="•"/>
            </a:pPr>
            <a:r>
              <a:rPr lang="en-US" dirty="0"/>
              <a:t>It explains about the status of the booking whether its cancelled or not.</a:t>
            </a:r>
          </a:p>
          <a:p>
            <a:pPr>
              <a:buFont typeface="Arial" pitchFamily="34" charset="0"/>
              <a:buChar char="•"/>
            </a:pPr>
            <a:r>
              <a:rPr lang="en-US" dirty="0"/>
              <a:t>The column contains binary values where ‘0’ represents booking is not cancelled and ‘1’ represents that the booking is cancelled.</a:t>
            </a:r>
          </a:p>
          <a:p>
            <a:endParaRPr lang="en-US" dirty="0"/>
          </a:p>
        </p:txBody>
      </p:sp>
      <p:pic>
        <p:nvPicPr>
          <p:cNvPr id="8" name="Picture 7">
            <a:extLst>
              <a:ext uri="{FF2B5EF4-FFF2-40B4-BE49-F238E27FC236}">
                <a16:creationId xmlns:a16="http://schemas.microsoft.com/office/drawing/2014/main" id="{52A1A617-7B01-FBA5-701E-E90F56062B98}"/>
              </a:ext>
            </a:extLst>
          </p:cNvPr>
          <p:cNvPicPr>
            <a:picLocks noChangeAspect="1"/>
          </p:cNvPicPr>
          <p:nvPr/>
        </p:nvPicPr>
        <p:blipFill>
          <a:blip r:embed="rId2"/>
          <a:stretch>
            <a:fillRect/>
          </a:stretch>
        </p:blipFill>
        <p:spPr>
          <a:xfrm>
            <a:off x="5503014" y="3261815"/>
            <a:ext cx="6201605" cy="27159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382633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33401"/>
            <a:ext cx="3401704" cy="640306"/>
          </a:xfrm>
        </p:spPr>
        <p:txBody>
          <a:bodyPr>
            <a:normAutofit/>
          </a:bodyPr>
          <a:lstStyle/>
          <a:p>
            <a:r>
              <a:rPr lang="en-US" sz="2400" b="1" u="sng" dirty="0"/>
              <a:t>Data Exploration:</a:t>
            </a:r>
            <a:endParaRPr lang="en-US" sz="2400" b="1" dirty="0"/>
          </a:p>
        </p:txBody>
      </p:sp>
      <p:sp>
        <p:nvSpPr>
          <p:cNvPr id="3" name="Content Placeholder 2"/>
          <p:cNvSpPr>
            <a:spLocks noGrp="1"/>
          </p:cNvSpPr>
          <p:nvPr>
            <p:ph idx="1"/>
          </p:nvPr>
        </p:nvSpPr>
        <p:spPr>
          <a:xfrm>
            <a:off x="979227" y="1122670"/>
            <a:ext cx="9906000" cy="5155300"/>
          </a:xfrm>
        </p:spPr>
        <p:txBody>
          <a:bodyPr>
            <a:normAutofit/>
          </a:bodyPr>
          <a:lstStyle/>
          <a:p>
            <a:pPr>
              <a:buFont typeface="Arial" pitchFamily="34" charset="0"/>
              <a:buChar char="•"/>
            </a:pPr>
            <a:r>
              <a:rPr lang="en-US" dirty="0"/>
              <a:t>Out of 32 columns, we have excluded 18 insignificant columns with respect to the target variable</a:t>
            </a:r>
          </a:p>
          <a:p>
            <a:pPr>
              <a:buFont typeface="Arial" pitchFamily="34" charset="0"/>
              <a:buChar char="•"/>
            </a:pPr>
            <a:r>
              <a:rPr lang="en-US" b="1" u="sng" dirty="0"/>
              <a:t>Outliers - </a:t>
            </a:r>
            <a:r>
              <a:rPr lang="en-US" dirty="0"/>
              <a:t>There are quite less variables that have outliers as, most of the attributes have binary values (0,1), hence low number of valid outliers.</a:t>
            </a:r>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endParaRPr lang="en-US" dirty="0"/>
          </a:p>
          <a:p>
            <a:pPr>
              <a:buFont typeface="Arial" pitchFamily="34" charset="0"/>
              <a:buChar char="•"/>
            </a:pPr>
            <a:r>
              <a:rPr lang="en-US" b="1" u="sng" dirty="0"/>
              <a:t>Missing values – </a:t>
            </a:r>
            <a:r>
              <a:rPr lang="en-US" dirty="0"/>
              <a:t>There are a total of 4 missing rows, which are hidden for having no values for the column ‘children’.</a:t>
            </a:r>
          </a:p>
          <a:p>
            <a:pPr>
              <a:buFont typeface="Arial" pitchFamily="34" charset="0"/>
              <a:buChar char="•"/>
            </a:pPr>
            <a:endParaRPr lang="en-US" dirty="0"/>
          </a:p>
          <a:p>
            <a:endParaRPr lang="en-US" dirty="0"/>
          </a:p>
        </p:txBody>
      </p:sp>
      <p:sp>
        <p:nvSpPr>
          <p:cNvPr id="6" name="Slide Number Placeholder 5"/>
          <p:cNvSpPr>
            <a:spLocks noGrp="1"/>
          </p:cNvSpPr>
          <p:nvPr>
            <p:ph type="sldNum" sz="quarter" idx="12"/>
          </p:nvPr>
        </p:nvSpPr>
        <p:spPr/>
        <p:txBody>
          <a:bodyPr/>
          <a:lstStyle/>
          <a:p>
            <a:fld id="{312CC964-A50B-4C29-B4E4-2C30BB34CCF3}" type="slidenum">
              <a:rPr lang="en-US" smtClean="0"/>
              <a:pPr/>
              <a:t>7</a:t>
            </a:fld>
            <a:endParaRPr lang="en-US" dirty="0"/>
          </a:p>
        </p:txBody>
      </p:sp>
      <p:pic>
        <p:nvPicPr>
          <p:cNvPr id="7" name="Picture 6">
            <a:extLst>
              <a:ext uri="{FF2B5EF4-FFF2-40B4-BE49-F238E27FC236}">
                <a16:creationId xmlns:a16="http://schemas.microsoft.com/office/drawing/2014/main" id="{D38C807D-B061-75C1-AF13-5FD9721A5073}"/>
              </a:ext>
            </a:extLst>
          </p:cNvPr>
          <p:cNvPicPr>
            <a:picLocks noChangeAspect="1"/>
          </p:cNvPicPr>
          <p:nvPr/>
        </p:nvPicPr>
        <p:blipFill>
          <a:blip r:embed="rId2"/>
          <a:stretch>
            <a:fillRect/>
          </a:stretch>
        </p:blipFill>
        <p:spPr>
          <a:xfrm>
            <a:off x="7521900" y="2882840"/>
            <a:ext cx="3512423" cy="1862876"/>
          </a:xfrm>
          <a:prstGeom prst="rect">
            <a:avLst/>
          </a:prstGeom>
        </p:spPr>
      </p:pic>
      <p:pic>
        <p:nvPicPr>
          <p:cNvPr id="8" name="Picture 7">
            <a:extLst>
              <a:ext uri="{FF2B5EF4-FFF2-40B4-BE49-F238E27FC236}">
                <a16:creationId xmlns:a16="http://schemas.microsoft.com/office/drawing/2014/main" id="{99212B23-50AE-743D-DB1F-E10B8650A09B}"/>
              </a:ext>
            </a:extLst>
          </p:cNvPr>
          <p:cNvPicPr>
            <a:picLocks noChangeAspect="1"/>
          </p:cNvPicPr>
          <p:nvPr/>
        </p:nvPicPr>
        <p:blipFill>
          <a:blip r:embed="rId3"/>
          <a:stretch>
            <a:fillRect/>
          </a:stretch>
        </p:blipFill>
        <p:spPr>
          <a:xfrm>
            <a:off x="1763063" y="5681281"/>
            <a:ext cx="7896631" cy="9001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12CC964-A50B-4C29-B4E4-2C30BB34CCF3}" type="slidenum">
              <a:rPr lang="en-US" smtClean="0"/>
              <a:pPr/>
              <a:t>8</a:t>
            </a:fld>
            <a:endParaRPr lang="en-US" dirty="0"/>
          </a:p>
        </p:txBody>
      </p:sp>
      <p:sp>
        <p:nvSpPr>
          <p:cNvPr id="7" name="Title 1">
            <a:extLst>
              <a:ext uri="{FF2B5EF4-FFF2-40B4-BE49-F238E27FC236}">
                <a16:creationId xmlns:a16="http://schemas.microsoft.com/office/drawing/2014/main" id="{106C3E65-89D5-0CC5-B58F-C09777990CD6}"/>
              </a:ext>
            </a:extLst>
          </p:cNvPr>
          <p:cNvSpPr txBox="1">
            <a:spLocks/>
          </p:cNvSpPr>
          <p:nvPr/>
        </p:nvSpPr>
        <p:spPr>
          <a:xfrm>
            <a:off x="952784" y="459489"/>
            <a:ext cx="7508828" cy="864344"/>
          </a:xfrm>
          <a:prstGeom prst="rect">
            <a:avLst/>
          </a:prstGeom>
        </p:spPr>
        <p:txBody>
          <a:bodyPr vert="horz" lIns="91440" tIns="45720" rIns="91440" bIns="4572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1" u="sng" strike="noStrike" kern="1200" cap="all" spc="0" normalizeH="0" baseline="0" noProof="0" dirty="0">
                <a:ln>
                  <a:noFill/>
                </a:ln>
                <a:solidFill>
                  <a:schemeClr val="tx2"/>
                </a:solidFill>
                <a:effectLst/>
                <a:uLnTx/>
                <a:uFillTx/>
                <a:latin typeface="+mj-lt"/>
                <a:ea typeface="+mj-ea"/>
                <a:cs typeface="+mj-cs"/>
              </a:rPr>
              <a:t>Data Exploration(Contd.):</a:t>
            </a:r>
          </a:p>
          <a:p>
            <a:pPr marL="0" marR="0" lvl="0" indent="0" defTabSz="914400" rtl="0" eaLnBrk="1" fontAlgn="auto" latinLnBrk="0" hangingPunct="1">
              <a:lnSpc>
                <a:spcPct val="90000"/>
              </a:lnSpc>
              <a:spcBef>
                <a:spcPct val="0"/>
              </a:spcBef>
              <a:spcAft>
                <a:spcPts val="0"/>
              </a:spcAft>
              <a:buClrTx/>
              <a:buSzTx/>
              <a:buFontTx/>
              <a:buNone/>
              <a:tabLst/>
              <a:defRPr/>
            </a:pPr>
            <a:endParaRPr kumimoji="0" lang="en-US" sz="2000" b="1" i="1" u="sng" strike="noStrike" kern="1200" cap="all" spc="0" normalizeH="0" baseline="0" noProof="0" dirty="0">
              <a:ln>
                <a:noFill/>
              </a:ln>
              <a:solidFill>
                <a:schemeClr val="tx2"/>
              </a:solidFill>
              <a:effectLst/>
              <a:uLnTx/>
              <a:uFillTx/>
              <a:latin typeface="+mj-lt"/>
              <a:ea typeface="+mj-ea"/>
              <a:cs typeface="+mj-cs"/>
            </a:endParaRPr>
          </a:p>
          <a:p>
            <a:pPr marL="0" marR="0" lvl="0" indent="0" defTabSz="914400" rtl="0" eaLnBrk="1" fontAlgn="auto" latinLnBrk="0" hangingPunct="1">
              <a:lnSpc>
                <a:spcPct val="90000"/>
              </a:lnSpc>
              <a:spcBef>
                <a:spcPct val="0"/>
              </a:spcBef>
              <a:spcAft>
                <a:spcPts val="0"/>
              </a:spcAft>
              <a:buClrTx/>
              <a:buSzTx/>
              <a:buFontTx/>
              <a:buNone/>
              <a:tabLst/>
              <a:defRPr/>
            </a:pPr>
            <a:r>
              <a:rPr kumimoji="0" lang="en-US" sz="2000" b="1" i="1" u="sng" strike="noStrike" kern="1200" cap="all" spc="0" normalizeH="0" baseline="0" noProof="0" dirty="0">
                <a:ln>
                  <a:noFill/>
                </a:ln>
                <a:solidFill>
                  <a:schemeClr val="tx2"/>
                </a:solidFill>
                <a:effectLst/>
                <a:uLnTx/>
                <a:uFillTx/>
                <a:latin typeface="+mj-lt"/>
                <a:ea typeface="+mj-ea"/>
                <a:cs typeface="+mj-cs"/>
              </a:rPr>
              <a:t>Excluded Columns</a:t>
            </a:r>
          </a:p>
        </p:txBody>
      </p:sp>
      <p:graphicFrame>
        <p:nvGraphicFramePr>
          <p:cNvPr id="8" name="Diagram 7">
            <a:extLst>
              <a:ext uri="{FF2B5EF4-FFF2-40B4-BE49-F238E27FC236}">
                <a16:creationId xmlns:a16="http://schemas.microsoft.com/office/drawing/2014/main" id="{9B53B234-DCC6-7908-8A05-EE65F9AAF52E}"/>
              </a:ext>
            </a:extLst>
          </p:cNvPr>
          <p:cNvGraphicFramePr/>
          <p:nvPr>
            <p:extLst>
              <p:ext uri="{D42A27DB-BD31-4B8C-83A1-F6EECF244321}">
                <p14:modId xmlns:p14="http://schemas.microsoft.com/office/powerpoint/2010/main" val="666205279"/>
              </p:ext>
            </p:extLst>
          </p:nvPr>
        </p:nvGraphicFramePr>
        <p:xfrm>
          <a:off x="948777" y="1659746"/>
          <a:ext cx="6786833" cy="3769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p:cNvPicPr>
            <a:picLocks noChangeAspect="1" noChangeArrowheads="1"/>
          </p:cNvPicPr>
          <p:nvPr/>
        </p:nvPicPr>
        <p:blipFill>
          <a:blip r:embed="rId7"/>
          <a:srcRect/>
          <a:stretch>
            <a:fillRect/>
          </a:stretch>
        </p:blipFill>
        <p:spPr bwMode="auto">
          <a:xfrm>
            <a:off x="7999531" y="696034"/>
            <a:ext cx="2324427" cy="1876173"/>
          </a:xfrm>
          <a:prstGeom prst="rect">
            <a:avLst/>
          </a:prstGeom>
          <a:noFill/>
          <a:ln w="9525">
            <a:noFill/>
            <a:miter lim="800000"/>
            <a:headEnd/>
            <a:tailEnd/>
          </a:ln>
          <a:effectLst/>
        </p:spPr>
      </p:pic>
      <p:pic>
        <p:nvPicPr>
          <p:cNvPr id="2051" name="Picture 3"/>
          <p:cNvPicPr>
            <a:picLocks noChangeAspect="1" noChangeArrowheads="1"/>
          </p:cNvPicPr>
          <p:nvPr/>
        </p:nvPicPr>
        <p:blipFill>
          <a:blip r:embed="rId8"/>
          <a:srcRect/>
          <a:stretch>
            <a:fillRect/>
          </a:stretch>
        </p:blipFill>
        <p:spPr bwMode="auto">
          <a:xfrm>
            <a:off x="9651552" y="2628337"/>
            <a:ext cx="2126466" cy="1916367"/>
          </a:xfrm>
          <a:prstGeom prst="rect">
            <a:avLst/>
          </a:prstGeom>
          <a:noFill/>
          <a:ln w="9525">
            <a:noFill/>
            <a:miter lim="800000"/>
            <a:headEnd/>
            <a:tailEnd/>
          </a:ln>
          <a:effectLst/>
        </p:spPr>
      </p:pic>
      <p:pic>
        <p:nvPicPr>
          <p:cNvPr id="2052" name="Picture 4"/>
          <p:cNvPicPr>
            <a:picLocks noChangeAspect="1" noChangeArrowheads="1"/>
          </p:cNvPicPr>
          <p:nvPr/>
        </p:nvPicPr>
        <p:blipFill>
          <a:blip r:embed="rId9"/>
          <a:srcRect/>
          <a:stretch>
            <a:fillRect/>
          </a:stretch>
        </p:blipFill>
        <p:spPr bwMode="auto">
          <a:xfrm>
            <a:off x="7794815" y="4530162"/>
            <a:ext cx="2385678" cy="1911582"/>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81775E6C-9FE7-4AE4-ABE7-2568D95DEA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3">
            <a:extLst>
              <a:ext uri="{FF2B5EF4-FFF2-40B4-BE49-F238E27FC236}">
                <a16:creationId xmlns:a16="http://schemas.microsoft.com/office/drawing/2014/main" id="{8CECB99A-E2AB-482F-A307-4879553101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650"/>
            <a:ext cx="5676966" cy="6869953"/>
          </a:xfrm>
          <a:custGeom>
            <a:avLst/>
            <a:gdLst>
              <a:gd name="connsiteX0" fmla="*/ 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0 w 5803153"/>
              <a:gd name="connsiteY4" fmla="*/ 0 h 6857998"/>
              <a:gd name="connsiteX0" fmla="*/ 1016000 w 5803153"/>
              <a:gd name="connsiteY0" fmla="*/ 0 h 6857998"/>
              <a:gd name="connsiteX1" fmla="*/ 5803153 w 5803153"/>
              <a:gd name="connsiteY1" fmla="*/ 0 h 6857998"/>
              <a:gd name="connsiteX2" fmla="*/ 5803153 w 5803153"/>
              <a:gd name="connsiteY2" fmla="*/ 6857998 h 6857998"/>
              <a:gd name="connsiteX3" fmla="*/ 0 w 5803153"/>
              <a:gd name="connsiteY3" fmla="*/ 6857998 h 6857998"/>
              <a:gd name="connsiteX4" fmla="*/ 1016000 w 5803153"/>
              <a:gd name="connsiteY4" fmla="*/ 0 h 6857998"/>
              <a:gd name="connsiteX0" fmla="*/ 133872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338729 w 6125882"/>
              <a:gd name="connsiteY4" fmla="*/ 0 h 6857998"/>
              <a:gd name="connsiteX0" fmla="*/ 1697317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697317 w 6125882"/>
              <a:gd name="connsiteY4" fmla="*/ 0 h 6857998"/>
              <a:gd name="connsiteX0" fmla="*/ 2702091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2702091 w 6125882"/>
              <a:gd name="connsiteY4" fmla="*/ 0 h 6857998"/>
              <a:gd name="connsiteX0" fmla="*/ 1215089 w 6125882"/>
              <a:gd name="connsiteY0" fmla="*/ 0 h 6857998"/>
              <a:gd name="connsiteX1" fmla="*/ 6125882 w 6125882"/>
              <a:gd name="connsiteY1" fmla="*/ 0 h 6857998"/>
              <a:gd name="connsiteX2" fmla="*/ 6125882 w 6125882"/>
              <a:gd name="connsiteY2" fmla="*/ 6857998 h 6857998"/>
              <a:gd name="connsiteX3" fmla="*/ 0 w 6125882"/>
              <a:gd name="connsiteY3" fmla="*/ 6846045 h 6857998"/>
              <a:gd name="connsiteX4" fmla="*/ 1215089 w 6125882"/>
              <a:gd name="connsiteY4" fmla="*/ 0 h 6857998"/>
              <a:gd name="connsiteX0" fmla="*/ 1222204 w 6132997"/>
              <a:gd name="connsiteY0" fmla="*/ 0 h 6881904"/>
              <a:gd name="connsiteX1" fmla="*/ 6132997 w 6132997"/>
              <a:gd name="connsiteY1" fmla="*/ 0 h 6881904"/>
              <a:gd name="connsiteX2" fmla="*/ 6132997 w 6132997"/>
              <a:gd name="connsiteY2" fmla="*/ 6857998 h 6881904"/>
              <a:gd name="connsiteX3" fmla="*/ 0 w 6132997"/>
              <a:gd name="connsiteY3" fmla="*/ 6881904 h 6881904"/>
              <a:gd name="connsiteX4" fmla="*/ 1222204 w 6132997"/>
              <a:gd name="connsiteY4" fmla="*/ 0 h 6881904"/>
              <a:gd name="connsiteX0" fmla="*/ 1348644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348644 w 6132997"/>
              <a:gd name="connsiteY4" fmla="*/ 0 h 6893857"/>
              <a:gd name="connsiteX0" fmla="*/ 1457021 w 6132997"/>
              <a:gd name="connsiteY0" fmla="*/ 0 h 6893857"/>
              <a:gd name="connsiteX1" fmla="*/ 6132997 w 6132997"/>
              <a:gd name="connsiteY1" fmla="*/ 11953 h 6893857"/>
              <a:gd name="connsiteX2" fmla="*/ 6132997 w 6132997"/>
              <a:gd name="connsiteY2" fmla="*/ 6869951 h 6893857"/>
              <a:gd name="connsiteX3" fmla="*/ 0 w 6132997"/>
              <a:gd name="connsiteY3" fmla="*/ 6893857 h 6893857"/>
              <a:gd name="connsiteX4" fmla="*/ 1457021 w 6132997"/>
              <a:gd name="connsiteY4" fmla="*/ 0 h 6893857"/>
              <a:gd name="connsiteX0" fmla="*/ 1754909 w 6430885"/>
              <a:gd name="connsiteY0" fmla="*/ 0 h 6869951"/>
              <a:gd name="connsiteX1" fmla="*/ 6430885 w 6430885"/>
              <a:gd name="connsiteY1" fmla="*/ 11953 h 6869951"/>
              <a:gd name="connsiteX2" fmla="*/ 6430885 w 6430885"/>
              <a:gd name="connsiteY2" fmla="*/ 6869951 h 6869951"/>
              <a:gd name="connsiteX3" fmla="*/ 0 w 6430885"/>
              <a:gd name="connsiteY3" fmla="*/ 6869951 h 6869951"/>
              <a:gd name="connsiteX4" fmla="*/ 1754909 w 6430885"/>
              <a:gd name="connsiteY4" fmla="*/ 0 h 6869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30885" h="6869951">
                <a:moveTo>
                  <a:pt x="1754909" y="0"/>
                </a:moveTo>
                <a:lnTo>
                  <a:pt x="6430885" y="11953"/>
                </a:lnTo>
                <a:lnTo>
                  <a:pt x="6430885" y="6869951"/>
                </a:lnTo>
                <a:lnTo>
                  <a:pt x="0" y="6869951"/>
                </a:lnTo>
                <a:lnTo>
                  <a:pt x="1754909"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883920" y="800849"/>
            <a:ext cx="4065767" cy="3510553"/>
          </a:xfrm>
        </p:spPr>
        <p:txBody>
          <a:bodyPr vert="horz" lIns="91440" tIns="45720" rIns="91440" bIns="45720" rtlCol="0" anchor="t">
            <a:normAutofit/>
          </a:bodyPr>
          <a:lstStyle/>
          <a:p>
            <a:r>
              <a:rPr lang="en-US" b="1" u="sng"/>
              <a:t>Excluded columns: </a:t>
            </a:r>
          </a:p>
        </p:txBody>
      </p:sp>
      <p:sp>
        <p:nvSpPr>
          <p:cNvPr id="3" name="Content Placeholder 2"/>
          <p:cNvSpPr>
            <a:spLocks noGrp="1"/>
          </p:cNvSpPr>
          <p:nvPr>
            <p:ph idx="1"/>
          </p:nvPr>
        </p:nvSpPr>
        <p:spPr>
          <a:xfrm>
            <a:off x="5895753" y="533400"/>
            <a:ext cx="5458046" cy="5791200"/>
          </a:xfrm>
        </p:spPr>
        <p:txBody>
          <a:bodyPr vert="horz" lIns="91440" tIns="45720" rIns="91440" bIns="45720" rtlCol="0" anchor="ctr">
            <a:normAutofit/>
          </a:bodyPr>
          <a:lstStyle/>
          <a:p>
            <a:pPr>
              <a:lnSpc>
                <a:spcPct val="90000"/>
              </a:lnSpc>
              <a:buFont typeface="Arial" panose="020B0604020202020204" pitchFamily="34" charset="0"/>
              <a:buChar char="•"/>
            </a:pPr>
            <a:r>
              <a:rPr lang="en-US" sz="2200" u="sng"/>
              <a:t>‘stays_in_weekend_nights’ and ‘stays_in_week_nights’ : </a:t>
            </a:r>
            <a:r>
              <a:rPr lang="en-US" sz="2200"/>
              <a:t>The distribution depicts the nights stayed at the hotel during the weekdays or weekend. And its distribution shows high correlation which is redundant, hence we exclude this column. </a:t>
            </a:r>
          </a:p>
          <a:p>
            <a:pPr>
              <a:lnSpc>
                <a:spcPct val="90000"/>
              </a:lnSpc>
              <a:buFont typeface="Arial" panose="020B0604020202020204" pitchFamily="34" charset="0"/>
              <a:buChar char="•"/>
            </a:pPr>
            <a:r>
              <a:rPr lang="en-US" sz="2200" u="sng"/>
              <a:t>‘adults’, ‘children’, ‘babies’ : </a:t>
            </a:r>
            <a:r>
              <a:rPr lang="en-US" sz="2200"/>
              <a:t>It gives us the information about the adults and kids staying on the confirmed booking, which shows similar mean and distribution for '0' and '1' booking status. So, we exclude these column.</a:t>
            </a:r>
          </a:p>
          <a:p>
            <a:pPr>
              <a:lnSpc>
                <a:spcPct val="90000"/>
              </a:lnSpc>
              <a:buFont typeface="Arial" panose="020B0604020202020204" pitchFamily="34" charset="0"/>
              <a:buChar char="•"/>
            </a:pPr>
            <a:r>
              <a:rPr lang="en-US" sz="2200" u="sng"/>
              <a:t>‘required_car_parking_spaces’ : </a:t>
            </a:r>
            <a:r>
              <a:rPr lang="en-US" sz="2200"/>
              <a:t>The cancellation ‘1’ has null values, means there is no relation of target variable w.r.t. parking space. And cancellation ‘0’ has maximum probability, so we can say 100% that there is no dependency of the car parking availability on our target variable.</a:t>
            </a:r>
          </a:p>
          <a:p>
            <a:pPr>
              <a:lnSpc>
                <a:spcPct val="90000"/>
              </a:lnSpc>
              <a:buFont typeface="Arial" panose="020B0604020202020204" pitchFamily="34" charset="0"/>
              <a:buChar char="•"/>
            </a:pPr>
            <a:endParaRPr lang="en-US" sz="2200"/>
          </a:p>
          <a:p>
            <a:pPr>
              <a:lnSpc>
                <a:spcPct val="90000"/>
              </a:lnSpc>
              <a:buFont typeface="Arial" panose="020B0604020202020204" pitchFamily="34" charset="0"/>
              <a:buChar char="•"/>
            </a:pPr>
            <a:endParaRPr lang="en-US" sz="2200"/>
          </a:p>
        </p:txBody>
      </p:sp>
      <p:cxnSp>
        <p:nvCxnSpPr>
          <p:cNvPr id="29" name="Straight Connector 28">
            <a:extLst>
              <a:ext uri="{FF2B5EF4-FFF2-40B4-BE49-F238E27FC236}">
                <a16:creationId xmlns:a16="http://schemas.microsoft.com/office/drawing/2014/main" id="{E8A66062-E0FE-4EE7-9840-EC05B87ACF4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541520"/>
            <a:ext cx="5895754" cy="231050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3B4C179-2540-4304-9C9C-2AAAA53EFDC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2988236"/>
            <a:ext cx="2418079" cy="388769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a:xfrm>
            <a:off x="11602477" y="6398878"/>
            <a:ext cx="470887" cy="365125"/>
          </a:xfrm>
        </p:spPr>
        <p:txBody>
          <a:bodyPr vert="horz" lIns="91440" tIns="45720" rIns="91440" bIns="45720" rtlCol="0" anchor="ctr">
            <a:normAutofit/>
          </a:bodyPr>
          <a:lstStyle/>
          <a:p>
            <a:pPr>
              <a:spcAft>
                <a:spcPts val="600"/>
              </a:spcAft>
            </a:pPr>
            <a:fld id="{312CC964-A50B-4C29-B4E4-2C30BB34CCF3}" type="slidenum">
              <a:rPr lang="en-US" smtClean="0"/>
              <a:pPr>
                <a:spcAft>
                  <a:spcPts val="600"/>
                </a:spcAft>
              </a:pPr>
              <a:t>9</a:t>
            </a:fld>
            <a:endParaRPr lang="en-US"/>
          </a:p>
        </p:txBody>
      </p:sp>
    </p:spTree>
  </p:cSld>
  <p:clrMapOvr>
    <a:masterClrMapping/>
  </p:clrMapOvr>
</p:sld>
</file>

<file path=ppt/theme/theme1.xml><?xml version="1.0" encoding="utf-8"?>
<a:theme xmlns:a="http://schemas.openxmlformats.org/drawingml/2006/main" name="tf22797433_win32">
  <a:themeElements>
    <a:clrScheme name="Custom 34">
      <a:dk1>
        <a:sysClr val="windowText" lastClr="000000"/>
      </a:dk1>
      <a:lt1>
        <a:sysClr val="window" lastClr="FFFFFF"/>
      </a:lt1>
      <a:dk2>
        <a:srgbClr val="001E2E"/>
      </a:dk2>
      <a:lt2>
        <a:srgbClr val="F0ECEC"/>
      </a:lt2>
      <a:accent1>
        <a:srgbClr val="155767"/>
      </a:accent1>
      <a:accent2>
        <a:srgbClr val="BA9CA0"/>
      </a:accent2>
      <a:accent3>
        <a:srgbClr val="A57931"/>
      </a:accent3>
      <a:accent4>
        <a:srgbClr val="0E577C"/>
      </a:accent4>
      <a:accent5>
        <a:srgbClr val="CC846E"/>
      </a:accent5>
      <a:accent6>
        <a:srgbClr val="93767A"/>
      </a:accent6>
      <a:hlink>
        <a:srgbClr val="0563C1"/>
      </a:hlink>
      <a:folHlink>
        <a:srgbClr val="954F72"/>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5CABE4-909F-4611-A0E1-6E45080B3C9E}">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AA1E8BDE-7A03-4563-82F6-53B214F895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7C1F5B-A1D0-429A-8E7C-3E271353D1E0}">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tf22797433_win32</Template>
  <TotalTime>0</TotalTime>
  <Words>1976</Words>
  <Application>Microsoft Office PowerPoint</Application>
  <PresentationFormat>Widescreen</PresentationFormat>
  <Paragraphs>209</Paragraphs>
  <Slides>54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Calibri</vt:lpstr>
      <vt:lpstr>Univers Condensed Light</vt:lpstr>
      <vt:lpstr>Walbaum Display Light</vt:lpstr>
      <vt:lpstr>tf22797433_win32</vt:lpstr>
      <vt:lpstr>Hotel Booking Demands </vt:lpstr>
      <vt:lpstr>team</vt:lpstr>
      <vt:lpstr>Agenda </vt:lpstr>
      <vt:lpstr>Introduction of dataset</vt:lpstr>
      <vt:lpstr>PowerPoint Presentation</vt:lpstr>
      <vt:lpstr>Data Preprocessing:</vt:lpstr>
      <vt:lpstr>Data Exploration:</vt:lpstr>
      <vt:lpstr>PowerPoint Presentation</vt:lpstr>
      <vt:lpstr>Excluded columns: </vt:lpstr>
      <vt:lpstr>Excluded columns: </vt:lpstr>
      <vt:lpstr>Final Predictor Attributes:</vt:lpstr>
      <vt:lpstr> Findings/ Trends from Data Exploration  </vt:lpstr>
      <vt:lpstr>Data PartitionING:</vt:lpstr>
      <vt:lpstr>Modeling</vt:lpstr>
      <vt:lpstr>Model Comparison Metrics</vt:lpstr>
      <vt:lpstr>Columns excluded from model after Logistic Regression</vt:lpstr>
      <vt:lpstr>PowerPoint Presentation</vt:lpstr>
      <vt:lpstr>PowerPoint Presentation</vt:lpstr>
      <vt:lpstr>PowerPoint Presentation</vt:lpstr>
      <vt:lpstr>Comparison of Roc CURVE :</vt:lpstr>
      <vt:lpstr>Final Best Model:</vt:lpstr>
      <vt:lpstr>Best Model :- Model Averaged Ensemble Model</vt:lpstr>
      <vt:lpstr>Trends/Patterns w.r.t Business Case :</vt:lpstr>
      <vt:lpstr>PowerPoint Presentation</vt:lpstr>
      <vt:lpstr>PowerPoint Presentation</vt:lpstr>
      <vt:lpstr>Recommendation : </vt:lpstr>
      <vt:lpstr>Real-world Adaptability : </vt:lpstr>
      <vt:lpstr>APPENDIX</vt:lpstr>
      <vt:lpstr>Logistic Regression</vt:lpstr>
      <vt:lpstr>PowerPoint Presentation</vt:lpstr>
      <vt:lpstr>PowerPoint Presentation</vt:lpstr>
      <vt:lpstr>Decision Tree Model:</vt:lpstr>
      <vt:lpstr>ROC Before Splits:</vt:lpstr>
      <vt:lpstr>PowerPoint Presentation</vt:lpstr>
      <vt:lpstr>Tree Diagram After splits</vt:lpstr>
      <vt:lpstr>Optimal Splits Analysis(Decision Tree)</vt:lpstr>
      <vt:lpstr>PowerPoint Presentation</vt:lpstr>
      <vt:lpstr>PowerPoint Presentation</vt:lpstr>
      <vt:lpstr>Bootstrap Forest</vt:lpstr>
      <vt:lpstr>PowerPoint Presentation</vt:lpstr>
      <vt:lpstr>PowerPoint Presentation</vt:lpstr>
      <vt:lpstr>PowerPoint Presentation</vt:lpstr>
      <vt:lpstr>Neural Networks : (Tanh3)</vt:lpstr>
      <vt:lpstr>PowerPoint Presentation</vt:lpstr>
      <vt:lpstr>PowerPoint Presentation</vt:lpstr>
      <vt:lpstr>PowerPoint Presentation</vt:lpstr>
      <vt:lpstr>Neural Networks : (Lin3)</vt:lpstr>
      <vt:lpstr>Discriminant Analysis</vt:lpstr>
      <vt:lpstr>KNN Model :</vt:lpstr>
      <vt:lpstr>PowerPoint Presentation</vt:lpstr>
      <vt:lpstr>Navie Bayes :</vt:lpstr>
      <vt:lpstr>PowerPoint Presentation</vt:lpstr>
      <vt:lpstr>References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2022-11-28T12:18:43Z</dcterms:created>
  <dcterms:modified xsi:type="dcterms:W3CDTF">2022-11-28T18:35:27Z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